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sldIdLst>
    <p:sldId id="256" r:id="rId6"/>
    <p:sldId id="279" r:id="rId7"/>
    <p:sldId id="2870" r:id="rId8"/>
    <p:sldId id="3057" r:id="rId9"/>
    <p:sldId id="280" r:id="rId10"/>
    <p:sldId id="3058" r:id="rId11"/>
    <p:sldId id="3060" r:id="rId12"/>
    <p:sldId id="3061" r:id="rId13"/>
    <p:sldId id="258" r:id="rId14"/>
    <p:sldId id="3062" r:id="rId15"/>
    <p:sldId id="3063" r:id="rId16"/>
    <p:sldId id="283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0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A96D3-1B03-4770-A786-D1A17612466D}" v="172" dt="2021-10-29T18:12:12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0" y="438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24" Type="http://schemas.microsoft.com/office/2015/10/relationships/revisionInfo" Target="revisionInfo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pencer" userId="22912b63-8a1c-473b-8469-bc771b52fb01" providerId="ADAL" clId="{D5AA96D3-1B03-4770-A786-D1A17612466D}"/>
    <pc:docChg chg="undo custSel addSld delSld modSld sldOrd">
      <pc:chgData name="David Spencer" userId="22912b63-8a1c-473b-8469-bc771b52fb01" providerId="ADAL" clId="{D5AA96D3-1B03-4770-A786-D1A17612466D}" dt="2021-10-29T18:12:28.283" v="4524" actId="478"/>
      <pc:docMkLst>
        <pc:docMk/>
      </pc:docMkLst>
      <pc:sldChg chg="addSp modSp mod">
        <pc:chgData name="David Spencer" userId="22912b63-8a1c-473b-8469-bc771b52fb01" providerId="ADAL" clId="{D5AA96D3-1B03-4770-A786-D1A17612466D}" dt="2021-10-20T14:28:18.864" v="610" actId="20577"/>
        <pc:sldMkLst>
          <pc:docMk/>
          <pc:sldMk cId="2618604794" sldId="256"/>
        </pc:sldMkLst>
        <pc:spChg chg="add mod">
          <ac:chgData name="David Spencer" userId="22912b63-8a1c-473b-8469-bc771b52fb01" providerId="ADAL" clId="{D5AA96D3-1B03-4770-A786-D1A17612466D}" dt="2021-10-19T13:25:51.854" v="225" actId="1076"/>
          <ac:spMkLst>
            <pc:docMk/>
            <pc:sldMk cId="2618604794" sldId="256"/>
            <ac:spMk id="3" creationId="{C91B368F-2130-4FDD-A0FA-DD24D4422E77}"/>
          </ac:spMkLst>
        </pc:spChg>
        <pc:spChg chg="mod">
          <ac:chgData name="David Spencer" userId="22912b63-8a1c-473b-8469-bc771b52fb01" providerId="ADAL" clId="{D5AA96D3-1B03-4770-A786-D1A17612466D}" dt="2021-10-20T14:28:18.864" v="610" actId="20577"/>
          <ac:spMkLst>
            <pc:docMk/>
            <pc:sldMk cId="2618604794" sldId="256"/>
            <ac:spMk id="8" creationId="{00000000-0000-0000-0000-000000000000}"/>
          </ac:spMkLst>
        </pc:spChg>
      </pc:sldChg>
      <pc:sldChg chg="addSp delSp modSp mod modAnim">
        <pc:chgData name="David Spencer" userId="22912b63-8a1c-473b-8469-bc771b52fb01" providerId="ADAL" clId="{D5AA96D3-1B03-4770-A786-D1A17612466D}" dt="2021-10-29T18:10:14.825" v="4518" actId="1076"/>
        <pc:sldMkLst>
          <pc:docMk/>
          <pc:sldMk cId="4129912021" sldId="258"/>
        </pc:sldMkLst>
        <pc:spChg chg="add del mod">
          <ac:chgData name="David Spencer" userId="22912b63-8a1c-473b-8469-bc771b52fb01" providerId="ADAL" clId="{D5AA96D3-1B03-4770-A786-D1A17612466D}" dt="2021-10-20T20:55:11.307" v="3498"/>
          <ac:spMkLst>
            <pc:docMk/>
            <pc:sldMk cId="4129912021" sldId="258"/>
            <ac:spMk id="2" creationId="{E004E4E3-18C6-4352-8EAE-808CAD3EB4F9}"/>
          </ac:spMkLst>
        </pc:spChg>
        <pc:spChg chg="add del mod">
          <ac:chgData name="David Spencer" userId="22912b63-8a1c-473b-8469-bc771b52fb01" providerId="ADAL" clId="{D5AA96D3-1B03-4770-A786-D1A17612466D}" dt="2021-10-29T18:05:05.241" v="4295" actId="478"/>
          <ac:spMkLst>
            <pc:docMk/>
            <pc:sldMk cId="4129912021" sldId="258"/>
            <ac:spMk id="2" creationId="{EAF5117B-4961-4B0A-AD72-57EB9DB30A4A}"/>
          </ac:spMkLst>
        </pc:spChg>
        <pc:spChg chg="add mod">
          <ac:chgData name="David Spencer" userId="22912b63-8a1c-473b-8469-bc771b52fb01" providerId="ADAL" clId="{D5AA96D3-1B03-4770-A786-D1A17612466D}" dt="2021-10-29T18:06:13.698" v="4303" actId="2085"/>
          <ac:spMkLst>
            <pc:docMk/>
            <pc:sldMk cId="4129912021" sldId="258"/>
            <ac:spMk id="3" creationId="{90DE8ABA-3CD9-4469-983B-E2A74649E338}"/>
          </ac:spMkLst>
        </pc:spChg>
        <pc:spChg chg="mod">
          <ac:chgData name="David Spencer" userId="22912b63-8a1c-473b-8469-bc771b52fb01" providerId="ADAL" clId="{D5AA96D3-1B03-4770-A786-D1A17612466D}" dt="2021-10-20T17:35:38.486" v="2868" actId="20577"/>
          <ac:spMkLst>
            <pc:docMk/>
            <pc:sldMk cId="4129912021" sldId="258"/>
            <ac:spMk id="4" creationId="{00000000-0000-0000-0000-000000000000}"/>
          </ac:spMkLst>
        </pc:spChg>
        <pc:spChg chg="add mod">
          <ac:chgData name="David Spencer" userId="22912b63-8a1c-473b-8469-bc771b52fb01" providerId="ADAL" clId="{D5AA96D3-1B03-4770-A786-D1A17612466D}" dt="2021-10-20T20:55:34.666" v="3533" actId="14100"/>
          <ac:spMkLst>
            <pc:docMk/>
            <pc:sldMk cId="4129912021" sldId="258"/>
            <ac:spMk id="5" creationId="{AEBA1E92-9E54-4E5C-8F46-B030E749DA6B}"/>
          </ac:spMkLst>
        </pc:spChg>
        <pc:spChg chg="add mod">
          <ac:chgData name="David Spencer" userId="22912b63-8a1c-473b-8469-bc771b52fb01" providerId="ADAL" clId="{D5AA96D3-1B03-4770-A786-D1A17612466D}" dt="2021-10-29T18:10:14.825" v="4518" actId="1076"/>
          <ac:spMkLst>
            <pc:docMk/>
            <pc:sldMk cId="4129912021" sldId="258"/>
            <ac:spMk id="5" creationId="{C322A385-3DBC-4280-A5FC-330E1C6472B1}"/>
          </ac:spMkLst>
        </pc:spChg>
        <pc:spChg chg="add del mod">
          <ac:chgData name="David Spencer" userId="22912b63-8a1c-473b-8469-bc771b52fb01" providerId="ADAL" clId="{D5AA96D3-1B03-4770-A786-D1A17612466D}" dt="2021-10-20T20:53:47.417" v="3476" actId="478"/>
          <ac:spMkLst>
            <pc:docMk/>
            <pc:sldMk cId="4129912021" sldId="258"/>
            <ac:spMk id="8" creationId="{8BCBC36D-641B-4264-86E5-83F91F2E86F8}"/>
          </ac:spMkLst>
        </pc:spChg>
        <pc:spChg chg="add mod">
          <ac:chgData name="David Spencer" userId="22912b63-8a1c-473b-8469-bc771b52fb01" providerId="ADAL" clId="{D5AA96D3-1B03-4770-A786-D1A17612466D}" dt="2021-10-29T18:07:02.811" v="4308" actId="207"/>
          <ac:spMkLst>
            <pc:docMk/>
            <pc:sldMk cId="4129912021" sldId="258"/>
            <ac:spMk id="13" creationId="{8CA13D00-240F-4ADB-9659-BF19B399BC32}"/>
          </ac:spMkLst>
        </pc:spChg>
        <pc:spChg chg="add mod">
          <ac:chgData name="David Spencer" userId="22912b63-8a1c-473b-8469-bc771b52fb01" providerId="ADAL" clId="{D5AA96D3-1B03-4770-A786-D1A17612466D}" dt="2021-10-29T18:07:08.138" v="4309" actId="207"/>
          <ac:spMkLst>
            <pc:docMk/>
            <pc:sldMk cId="4129912021" sldId="258"/>
            <ac:spMk id="14" creationId="{542AEA7C-817C-44AE-A7AE-C7816760E6E8}"/>
          </ac:spMkLst>
        </pc:spChg>
        <pc:spChg chg="add mod">
          <ac:chgData name="David Spencer" userId="22912b63-8a1c-473b-8469-bc771b52fb01" providerId="ADAL" clId="{D5AA96D3-1B03-4770-A786-D1A17612466D}" dt="2021-10-29T18:10:06.713" v="4514" actId="122"/>
          <ac:spMkLst>
            <pc:docMk/>
            <pc:sldMk cId="4129912021" sldId="258"/>
            <ac:spMk id="15" creationId="{E97E95C2-D28B-474A-A51F-1C25C6FA195F}"/>
          </ac:spMkLst>
        </pc:spChg>
        <pc:spChg chg="add mod">
          <ac:chgData name="David Spencer" userId="22912b63-8a1c-473b-8469-bc771b52fb01" providerId="ADAL" clId="{D5AA96D3-1B03-4770-A786-D1A17612466D}" dt="2021-10-29T18:08:53.209" v="4491" actId="1076"/>
          <ac:spMkLst>
            <pc:docMk/>
            <pc:sldMk cId="4129912021" sldId="258"/>
            <ac:spMk id="16" creationId="{20854B39-4E56-4784-B8A1-967B2219DAF5}"/>
          </ac:spMkLst>
        </pc:spChg>
        <pc:picChg chg="del">
          <ac:chgData name="David Spencer" userId="22912b63-8a1c-473b-8469-bc771b52fb01" providerId="ADAL" clId="{D5AA96D3-1B03-4770-A786-D1A17612466D}" dt="2021-10-20T17:35:43.030" v="2869" actId="478"/>
          <ac:picMkLst>
            <pc:docMk/>
            <pc:sldMk cId="4129912021" sldId="258"/>
            <ac:picMk id="3" creationId="{B3F7A806-222F-41C6-8002-0AA92BE1085A}"/>
          </ac:picMkLst>
        </pc:picChg>
        <pc:picChg chg="add del mod">
          <ac:chgData name="David Spencer" userId="22912b63-8a1c-473b-8469-bc771b52fb01" providerId="ADAL" clId="{D5AA96D3-1B03-4770-A786-D1A17612466D}" dt="2021-10-29T18:05:06.835" v="4296" actId="478"/>
          <ac:picMkLst>
            <pc:docMk/>
            <pc:sldMk cId="4129912021" sldId="258"/>
            <ac:picMk id="10" creationId="{21A77A25-2D3F-460F-8EB9-A9A3335EF009}"/>
          </ac:picMkLst>
        </pc:picChg>
        <pc:picChg chg="add mod">
          <ac:chgData name="David Spencer" userId="22912b63-8a1c-473b-8469-bc771b52fb01" providerId="ADAL" clId="{D5AA96D3-1B03-4770-A786-D1A17612466D}" dt="2021-10-29T18:05:17.152" v="4300" actId="1076"/>
          <ac:picMkLst>
            <pc:docMk/>
            <pc:sldMk cId="4129912021" sldId="258"/>
            <ac:picMk id="11" creationId="{C71D0175-5B0A-42A6-B21F-A66D0A339E26}"/>
          </ac:picMkLst>
        </pc:picChg>
        <pc:picChg chg="add mod">
          <ac:chgData name="David Spencer" userId="22912b63-8a1c-473b-8469-bc771b52fb01" providerId="ADAL" clId="{D5AA96D3-1B03-4770-A786-D1A17612466D}" dt="2021-10-29T18:05:12.766" v="4298" actId="1076"/>
          <ac:picMkLst>
            <pc:docMk/>
            <pc:sldMk cId="4129912021" sldId="258"/>
            <ac:picMk id="2050" creationId="{CA7D4565-52AD-4AFB-A7A1-AE9F0ED29BF2}"/>
          </ac:picMkLst>
        </pc:picChg>
      </pc:sldChg>
      <pc:sldChg chg="delSp add del setBg delDesignElem">
        <pc:chgData name="David Spencer" userId="22912b63-8a1c-473b-8469-bc771b52fb01" providerId="ADAL" clId="{D5AA96D3-1B03-4770-A786-D1A17612466D}" dt="2021-10-20T20:55:38.708" v="3535" actId="47"/>
        <pc:sldMkLst>
          <pc:docMk/>
          <pc:sldMk cId="1116571015" sldId="271"/>
        </pc:sldMkLst>
        <pc:spChg chg="del">
          <ac:chgData name="David Spencer" userId="22912b63-8a1c-473b-8469-bc771b52fb01" providerId="ADAL" clId="{D5AA96D3-1B03-4770-A786-D1A17612466D}" dt="2021-10-20T20:54:11.801" v="3481"/>
          <ac:spMkLst>
            <pc:docMk/>
            <pc:sldMk cId="1116571015" sldId="271"/>
            <ac:spMk id="21" creationId="{A4AC5506-6312-4701-8D3C-40187889A947}"/>
          </ac:spMkLst>
        </pc:spChg>
      </pc:sldChg>
      <pc:sldChg chg="del">
        <pc:chgData name="David Spencer" userId="22912b63-8a1c-473b-8469-bc771b52fb01" providerId="ADAL" clId="{D5AA96D3-1B03-4770-A786-D1A17612466D}" dt="2021-10-20T17:35:26.798" v="2848" actId="47"/>
        <pc:sldMkLst>
          <pc:docMk/>
          <pc:sldMk cId="247024943" sldId="272"/>
        </pc:sldMkLst>
      </pc:sldChg>
      <pc:sldChg chg="del">
        <pc:chgData name="David Spencer" userId="22912b63-8a1c-473b-8469-bc771b52fb01" providerId="ADAL" clId="{D5AA96D3-1B03-4770-A786-D1A17612466D}" dt="2021-10-20T17:35:25.872" v="2847" actId="47"/>
        <pc:sldMkLst>
          <pc:docMk/>
          <pc:sldMk cId="678649543" sldId="273"/>
        </pc:sldMkLst>
      </pc:sldChg>
      <pc:sldChg chg="del">
        <pc:chgData name="David Spencer" userId="22912b63-8a1c-473b-8469-bc771b52fb01" providerId="ADAL" clId="{D5AA96D3-1B03-4770-A786-D1A17612466D}" dt="2021-10-20T17:35:24.882" v="2846" actId="47"/>
        <pc:sldMkLst>
          <pc:docMk/>
          <pc:sldMk cId="1645010833" sldId="275"/>
        </pc:sldMkLst>
      </pc:sldChg>
      <pc:sldChg chg="del">
        <pc:chgData name="David Spencer" userId="22912b63-8a1c-473b-8469-bc771b52fb01" providerId="ADAL" clId="{D5AA96D3-1B03-4770-A786-D1A17612466D}" dt="2021-10-20T17:22:43.441" v="2529" actId="47"/>
        <pc:sldMkLst>
          <pc:docMk/>
          <pc:sldMk cId="797983634" sldId="276"/>
        </pc:sldMkLst>
      </pc:sldChg>
      <pc:sldChg chg="del">
        <pc:chgData name="David Spencer" userId="22912b63-8a1c-473b-8469-bc771b52fb01" providerId="ADAL" clId="{D5AA96D3-1B03-4770-A786-D1A17612466D}" dt="2021-10-20T17:35:27.435" v="2849" actId="47"/>
        <pc:sldMkLst>
          <pc:docMk/>
          <pc:sldMk cId="506850360" sldId="277"/>
        </pc:sldMkLst>
      </pc:sldChg>
      <pc:sldChg chg="del">
        <pc:chgData name="David Spencer" userId="22912b63-8a1c-473b-8469-bc771b52fb01" providerId="ADAL" clId="{D5AA96D3-1B03-4770-A786-D1A17612466D}" dt="2021-10-20T17:35:23.839" v="2845" actId="47"/>
        <pc:sldMkLst>
          <pc:docMk/>
          <pc:sldMk cId="3100391322" sldId="278"/>
        </pc:sldMkLst>
      </pc:sldChg>
      <pc:sldChg chg="addSp delSp modSp add mod">
        <pc:chgData name="David Spencer" userId="22912b63-8a1c-473b-8469-bc771b52fb01" providerId="ADAL" clId="{D5AA96D3-1B03-4770-A786-D1A17612466D}" dt="2021-10-20T14:40:21.709" v="1065" actId="1076"/>
        <pc:sldMkLst>
          <pc:docMk/>
          <pc:sldMk cId="2753525369" sldId="279"/>
        </pc:sldMkLst>
        <pc:spChg chg="del">
          <ac:chgData name="David Spencer" userId="22912b63-8a1c-473b-8469-bc771b52fb01" providerId="ADAL" clId="{D5AA96D3-1B03-4770-A786-D1A17612466D}" dt="2021-10-19T15:29:49.651" v="378" actId="478"/>
          <ac:spMkLst>
            <pc:docMk/>
            <pc:sldMk cId="2753525369" sldId="279"/>
            <ac:spMk id="2" creationId="{D7812878-8C44-4F4E-9B45-DC9CCA7FBFD1}"/>
          </ac:spMkLst>
        </pc:spChg>
        <pc:spChg chg="mod">
          <ac:chgData name="David Spencer" userId="22912b63-8a1c-473b-8469-bc771b52fb01" providerId="ADAL" clId="{D5AA96D3-1B03-4770-A786-D1A17612466D}" dt="2021-10-19T13:47:56.245" v="268" actId="20577"/>
          <ac:spMkLst>
            <pc:docMk/>
            <pc:sldMk cId="2753525369" sldId="279"/>
            <ac:spMk id="3" creationId="{F389841D-8B39-4706-BDAF-EF82C9155F20}"/>
          </ac:spMkLst>
        </pc:spChg>
        <pc:spChg chg="add del mod">
          <ac:chgData name="David Spencer" userId="22912b63-8a1c-473b-8469-bc771b52fb01" providerId="ADAL" clId="{D5AA96D3-1B03-4770-A786-D1A17612466D}" dt="2021-10-19T15:29:51.915" v="379" actId="478"/>
          <ac:spMkLst>
            <pc:docMk/>
            <pc:sldMk cId="2753525369" sldId="279"/>
            <ac:spMk id="6" creationId="{537C5FDE-76E3-479E-93B7-F192FC2492A5}"/>
          </ac:spMkLst>
        </pc:spChg>
        <pc:spChg chg="add mod">
          <ac:chgData name="David Spencer" userId="22912b63-8a1c-473b-8469-bc771b52fb01" providerId="ADAL" clId="{D5AA96D3-1B03-4770-A786-D1A17612466D}" dt="2021-10-19T16:25:28.280" v="400" actId="767"/>
          <ac:spMkLst>
            <pc:docMk/>
            <pc:sldMk cId="2753525369" sldId="279"/>
            <ac:spMk id="9" creationId="{AAF5CD39-84D5-4712-847E-ACBE264DFC22}"/>
          </ac:spMkLst>
        </pc:spChg>
        <pc:spChg chg="add mod">
          <ac:chgData name="David Spencer" userId="22912b63-8a1c-473b-8469-bc771b52fb01" providerId="ADAL" clId="{D5AA96D3-1B03-4770-A786-D1A17612466D}" dt="2021-10-20T14:40:03.932" v="1061" actId="20577"/>
          <ac:spMkLst>
            <pc:docMk/>
            <pc:sldMk cId="2753525369" sldId="279"/>
            <ac:spMk id="10" creationId="{5EC4A209-FC1F-4CB6-825C-0C3D485DCD8C}"/>
          </ac:spMkLst>
        </pc:spChg>
        <pc:spChg chg="add mod">
          <ac:chgData name="David Spencer" userId="22912b63-8a1c-473b-8469-bc771b52fb01" providerId="ADAL" clId="{D5AA96D3-1B03-4770-A786-D1A17612466D}" dt="2021-10-20T14:40:21.709" v="1065" actId="1076"/>
          <ac:spMkLst>
            <pc:docMk/>
            <pc:sldMk cId="2753525369" sldId="279"/>
            <ac:spMk id="11" creationId="{E0DEF88D-6A4F-4BEE-A315-A7F2EE9AAD7A}"/>
          </ac:spMkLst>
        </pc:spChg>
        <pc:picChg chg="add mod">
          <ac:chgData name="David Spencer" userId="22912b63-8a1c-473b-8469-bc771b52fb01" providerId="ADAL" clId="{D5AA96D3-1B03-4770-A786-D1A17612466D}" dt="2021-10-20T14:35:51.390" v="845" actId="1037"/>
          <ac:picMkLst>
            <pc:docMk/>
            <pc:sldMk cId="2753525369" sldId="279"/>
            <ac:picMk id="7" creationId="{D1BF45E3-F34F-45DD-9673-73DF6DF31450}"/>
          </ac:picMkLst>
        </pc:picChg>
        <pc:picChg chg="add mod">
          <ac:chgData name="David Spencer" userId="22912b63-8a1c-473b-8469-bc771b52fb01" providerId="ADAL" clId="{D5AA96D3-1B03-4770-A786-D1A17612466D}" dt="2021-10-20T14:35:54.886" v="849" actId="1037"/>
          <ac:picMkLst>
            <pc:docMk/>
            <pc:sldMk cId="2753525369" sldId="279"/>
            <ac:picMk id="8" creationId="{25F40C87-4690-408C-86BD-0B1389C12417}"/>
          </ac:picMkLst>
        </pc:picChg>
      </pc:sldChg>
      <pc:sldChg chg="addSp delSp modSp add mod ord">
        <pc:chgData name="David Spencer" userId="22912b63-8a1c-473b-8469-bc771b52fb01" providerId="ADAL" clId="{D5AA96D3-1B03-4770-A786-D1A17612466D}" dt="2021-10-29T18:11:51.229" v="4519"/>
        <pc:sldMkLst>
          <pc:docMk/>
          <pc:sldMk cId="1623387456" sldId="280"/>
        </pc:sldMkLst>
        <pc:spChg chg="mod">
          <ac:chgData name="David Spencer" userId="22912b63-8a1c-473b-8469-bc771b52fb01" providerId="ADAL" clId="{D5AA96D3-1B03-4770-A786-D1A17612466D}" dt="2021-10-20T17:20:40.128" v="2520" actId="27636"/>
          <ac:spMkLst>
            <pc:docMk/>
            <pc:sldMk cId="1623387456" sldId="280"/>
            <ac:spMk id="2" creationId="{D7812878-8C44-4F4E-9B45-DC9CCA7FBFD1}"/>
          </ac:spMkLst>
        </pc:spChg>
        <pc:spChg chg="mod">
          <ac:chgData name="David Spencer" userId="22912b63-8a1c-473b-8469-bc771b52fb01" providerId="ADAL" clId="{D5AA96D3-1B03-4770-A786-D1A17612466D}" dt="2021-10-20T17:03:13.554" v="1615" actId="20577"/>
          <ac:spMkLst>
            <pc:docMk/>
            <pc:sldMk cId="1623387456" sldId="280"/>
            <ac:spMk id="3" creationId="{F389841D-8B39-4706-BDAF-EF82C9155F20}"/>
          </ac:spMkLst>
        </pc:spChg>
        <pc:spChg chg="add mod">
          <ac:chgData name="David Spencer" userId="22912b63-8a1c-473b-8469-bc771b52fb01" providerId="ADAL" clId="{D5AA96D3-1B03-4770-A786-D1A17612466D}" dt="2021-10-29T18:11:51.229" v="4519"/>
          <ac:spMkLst>
            <pc:docMk/>
            <pc:sldMk cId="1623387456" sldId="280"/>
            <ac:spMk id="10" creationId="{FD79B81B-1C10-4335-AF25-14CD6B85F77D}"/>
          </ac:spMkLst>
        </pc:spChg>
        <pc:picChg chg="add del mod">
          <ac:chgData name="David Spencer" userId="22912b63-8a1c-473b-8469-bc771b52fb01" providerId="ADAL" clId="{D5AA96D3-1B03-4770-A786-D1A17612466D}" dt="2021-10-20T17:14:08.807" v="2486" actId="478"/>
          <ac:picMkLst>
            <pc:docMk/>
            <pc:sldMk cId="1623387456" sldId="280"/>
            <ac:picMk id="1026" creationId="{BDECE154-D1D6-4257-9068-9AC0156330E4}"/>
          </ac:picMkLst>
        </pc:picChg>
        <pc:picChg chg="add mod">
          <ac:chgData name="David Spencer" userId="22912b63-8a1c-473b-8469-bc771b52fb01" providerId="ADAL" clId="{D5AA96D3-1B03-4770-A786-D1A17612466D}" dt="2021-10-20T17:14:41.320" v="2494"/>
          <ac:picMkLst>
            <pc:docMk/>
            <pc:sldMk cId="1623387456" sldId="280"/>
            <ac:picMk id="1028" creationId="{EA9B0B9A-F949-454E-9A8B-00C144C8F42F}"/>
          </ac:picMkLst>
        </pc:picChg>
        <pc:picChg chg="add del">
          <ac:chgData name="David Spencer" userId="22912b63-8a1c-473b-8469-bc771b52fb01" providerId="ADAL" clId="{D5AA96D3-1B03-4770-A786-D1A17612466D}" dt="2021-10-20T17:18:30.501" v="2498"/>
          <ac:picMkLst>
            <pc:docMk/>
            <pc:sldMk cId="1623387456" sldId="280"/>
            <ac:picMk id="1030" creationId="{FF18EBEF-F135-44E4-987B-6FF0F723ACFE}"/>
          </ac:picMkLst>
        </pc:picChg>
        <pc:picChg chg="add mod">
          <ac:chgData name="David Spencer" userId="22912b63-8a1c-473b-8469-bc771b52fb01" providerId="ADAL" clId="{D5AA96D3-1B03-4770-A786-D1A17612466D}" dt="2021-10-20T17:19:01.095" v="2507" actId="1076"/>
          <ac:picMkLst>
            <pc:docMk/>
            <pc:sldMk cId="1623387456" sldId="280"/>
            <ac:picMk id="1032" creationId="{A4C40619-03FD-4B0A-ABD0-38A2169CEBA1}"/>
          </ac:picMkLst>
        </pc:picChg>
        <pc:picChg chg="add mod">
          <ac:chgData name="David Spencer" userId="22912b63-8a1c-473b-8469-bc771b52fb01" providerId="ADAL" clId="{D5AA96D3-1B03-4770-A786-D1A17612466D}" dt="2021-10-20T17:20:44.785" v="2521" actId="1076"/>
          <ac:picMkLst>
            <pc:docMk/>
            <pc:sldMk cId="1623387456" sldId="280"/>
            <ac:picMk id="1034" creationId="{9DFAE50D-216F-4754-A369-D8C4F7F2F941}"/>
          </ac:picMkLst>
        </pc:picChg>
        <pc:picChg chg="add mod">
          <ac:chgData name="David Spencer" userId="22912b63-8a1c-473b-8469-bc771b52fb01" providerId="ADAL" clId="{D5AA96D3-1B03-4770-A786-D1A17612466D}" dt="2021-10-20T17:22:08.293" v="2527"/>
          <ac:picMkLst>
            <pc:docMk/>
            <pc:sldMk cId="1623387456" sldId="280"/>
            <ac:picMk id="1036" creationId="{7EE686E0-6725-4EFA-992F-AE9DF067D11A}"/>
          </ac:picMkLst>
        </pc:picChg>
      </pc:sldChg>
      <pc:sldChg chg="modSp add del mod ord">
        <pc:chgData name="David Spencer" userId="22912b63-8a1c-473b-8469-bc771b52fb01" providerId="ADAL" clId="{D5AA96D3-1B03-4770-A786-D1A17612466D}" dt="2021-10-20T14:40:27.975" v="1066" actId="47"/>
        <pc:sldMkLst>
          <pc:docMk/>
          <pc:sldMk cId="462091382" sldId="281"/>
        </pc:sldMkLst>
        <pc:spChg chg="mod">
          <ac:chgData name="David Spencer" userId="22912b63-8a1c-473b-8469-bc771b52fb01" providerId="ADAL" clId="{D5AA96D3-1B03-4770-A786-D1A17612466D}" dt="2021-10-19T13:49:19.016" v="340" actId="20577"/>
          <ac:spMkLst>
            <pc:docMk/>
            <pc:sldMk cId="462091382" sldId="281"/>
            <ac:spMk id="3" creationId="{F389841D-8B39-4706-BDAF-EF82C9155F20}"/>
          </ac:spMkLst>
        </pc:spChg>
      </pc:sldChg>
      <pc:sldChg chg="modSp add del mod">
        <pc:chgData name="David Spencer" userId="22912b63-8a1c-473b-8469-bc771b52fb01" providerId="ADAL" clId="{D5AA96D3-1B03-4770-A786-D1A17612466D}" dt="2021-10-20T16:22:25.278" v="1068" actId="47"/>
        <pc:sldMkLst>
          <pc:docMk/>
          <pc:sldMk cId="919895748" sldId="282"/>
        </pc:sldMkLst>
        <pc:spChg chg="mod">
          <ac:chgData name="David Spencer" userId="22912b63-8a1c-473b-8469-bc771b52fb01" providerId="ADAL" clId="{D5AA96D3-1B03-4770-A786-D1A17612466D}" dt="2021-10-19T13:49:43.824" v="377" actId="20577"/>
          <ac:spMkLst>
            <pc:docMk/>
            <pc:sldMk cId="919895748" sldId="282"/>
            <ac:spMk id="3" creationId="{F389841D-8B39-4706-BDAF-EF82C9155F20}"/>
          </ac:spMkLst>
        </pc:spChg>
      </pc:sldChg>
      <pc:sldChg chg="addSp modSp add mod">
        <pc:chgData name="David Spencer" userId="22912b63-8a1c-473b-8469-bc771b52fb01" providerId="ADAL" clId="{D5AA96D3-1B03-4770-A786-D1A17612466D}" dt="2021-10-29T18:12:12.626" v="4523"/>
        <pc:sldMkLst>
          <pc:docMk/>
          <pc:sldMk cId="3870634677" sldId="283"/>
        </pc:sldMkLst>
        <pc:spChg chg="mod">
          <ac:chgData name="David Spencer" userId="22912b63-8a1c-473b-8469-bc771b52fb01" providerId="ADAL" clId="{D5AA96D3-1B03-4770-A786-D1A17612466D}" dt="2021-10-20T18:43:39.157" v="2988" actId="20577"/>
          <ac:spMkLst>
            <pc:docMk/>
            <pc:sldMk cId="3870634677" sldId="283"/>
            <ac:spMk id="3" creationId="{E0F35CD9-7061-4135-9B73-F2F24519E291}"/>
          </ac:spMkLst>
        </pc:spChg>
        <pc:spChg chg="mod">
          <ac:chgData name="David Spencer" userId="22912b63-8a1c-473b-8469-bc771b52fb01" providerId="ADAL" clId="{D5AA96D3-1B03-4770-A786-D1A17612466D}" dt="2021-10-20T21:02:33.051" v="4099" actId="5793"/>
          <ac:spMkLst>
            <pc:docMk/>
            <pc:sldMk cId="3870634677" sldId="283"/>
            <ac:spMk id="4" creationId="{656A1A14-389A-4692-91F4-25DC622C466C}"/>
          </ac:spMkLst>
        </pc:spChg>
        <pc:spChg chg="add mod">
          <ac:chgData name="David Spencer" userId="22912b63-8a1c-473b-8469-bc771b52fb01" providerId="ADAL" clId="{D5AA96D3-1B03-4770-A786-D1A17612466D}" dt="2021-10-20T21:03:41.785" v="4266" actId="207"/>
          <ac:spMkLst>
            <pc:docMk/>
            <pc:sldMk cId="3870634677" sldId="283"/>
            <ac:spMk id="5" creationId="{5E12E491-FF45-4232-BFA2-D0D1CE5BE752}"/>
          </ac:spMkLst>
        </pc:spChg>
        <pc:spChg chg="add mod">
          <ac:chgData name="David Spencer" userId="22912b63-8a1c-473b-8469-bc771b52fb01" providerId="ADAL" clId="{D5AA96D3-1B03-4770-A786-D1A17612466D}" dt="2021-10-29T18:12:12.626" v="4523"/>
          <ac:spMkLst>
            <pc:docMk/>
            <pc:sldMk cId="3870634677" sldId="283"/>
            <ac:spMk id="6" creationId="{86703D08-79E3-4380-A230-C02DA554FD02}"/>
          </ac:spMkLst>
        </pc:spChg>
      </pc:sldChg>
      <pc:sldChg chg="addSp delSp modSp add mod ord">
        <pc:chgData name="David Spencer" userId="22912b63-8a1c-473b-8469-bc771b52fb01" providerId="ADAL" clId="{D5AA96D3-1B03-4770-A786-D1A17612466D}" dt="2021-10-20T14:32:48.376" v="841" actId="20577"/>
        <pc:sldMkLst>
          <pc:docMk/>
          <pc:sldMk cId="1693833932" sldId="2870"/>
        </pc:sldMkLst>
        <pc:spChg chg="mod">
          <ac:chgData name="David Spencer" userId="22912b63-8a1c-473b-8469-bc771b52fb01" providerId="ADAL" clId="{D5AA96D3-1B03-4770-A786-D1A17612466D}" dt="2021-10-20T14:23:18.945" v="484" actId="20577"/>
          <ac:spMkLst>
            <pc:docMk/>
            <pc:sldMk cId="1693833932" sldId="2870"/>
            <ac:spMk id="3" creationId="{2549B7CE-5662-48B2-9069-A0F88CCA7A8F}"/>
          </ac:spMkLst>
        </pc:spChg>
        <pc:spChg chg="add mod">
          <ac:chgData name="David Spencer" userId="22912b63-8a1c-473b-8469-bc771b52fb01" providerId="ADAL" clId="{D5AA96D3-1B03-4770-A786-D1A17612466D}" dt="2021-10-20T14:24:22.055" v="507" actId="14100"/>
          <ac:spMkLst>
            <pc:docMk/>
            <pc:sldMk cId="1693833932" sldId="2870"/>
            <ac:spMk id="4" creationId="{B41DD8DC-F57A-47B2-BDE6-571279992C20}"/>
          </ac:spMkLst>
        </pc:spChg>
        <pc:spChg chg="add del mod">
          <ac:chgData name="David Spencer" userId="22912b63-8a1c-473b-8469-bc771b52fb01" providerId="ADAL" clId="{D5AA96D3-1B03-4770-A786-D1A17612466D}" dt="2021-10-20T14:26:17.321" v="519" actId="478"/>
          <ac:spMkLst>
            <pc:docMk/>
            <pc:sldMk cId="1693833932" sldId="2870"/>
            <ac:spMk id="5" creationId="{3315FF52-C6A7-441F-B674-20424FB58E95}"/>
          </ac:spMkLst>
        </pc:spChg>
        <pc:spChg chg="add mod ord">
          <ac:chgData name="David Spencer" userId="22912b63-8a1c-473b-8469-bc771b52fb01" providerId="ADAL" clId="{D5AA96D3-1B03-4770-A786-D1A17612466D}" dt="2021-10-20T14:24:38.503" v="511" actId="14100"/>
          <ac:spMkLst>
            <pc:docMk/>
            <pc:sldMk cId="1693833932" sldId="2870"/>
            <ac:spMk id="9" creationId="{E95559A9-955E-4258-B671-4D9CFE80A9D1}"/>
          </ac:spMkLst>
        </pc:spChg>
        <pc:spChg chg="add mod">
          <ac:chgData name="David Spencer" userId="22912b63-8a1c-473b-8469-bc771b52fb01" providerId="ADAL" clId="{D5AA96D3-1B03-4770-A786-D1A17612466D}" dt="2021-10-20T14:32:04.067" v="745" actId="20577"/>
          <ac:spMkLst>
            <pc:docMk/>
            <pc:sldMk cId="1693833932" sldId="2870"/>
            <ac:spMk id="11" creationId="{CFD3239C-4FCB-401A-A03F-8CFAED1D596F}"/>
          </ac:spMkLst>
        </pc:spChg>
        <pc:spChg chg="add mod">
          <ac:chgData name="David Spencer" userId="22912b63-8a1c-473b-8469-bc771b52fb01" providerId="ADAL" clId="{D5AA96D3-1B03-4770-A786-D1A17612466D}" dt="2021-10-20T14:32:48.376" v="841" actId="20577"/>
          <ac:spMkLst>
            <pc:docMk/>
            <pc:sldMk cId="1693833932" sldId="2870"/>
            <ac:spMk id="12" creationId="{1970E038-3A2A-4B9D-B6CE-B6CD0638A879}"/>
          </ac:spMkLst>
        </pc:spChg>
        <pc:spChg chg="del mod">
          <ac:chgData name="David Spencer" userId="22912b63-8a1c-473b-8469-bc771b52fb01" providerId="ADAL" clId="{D5AA96D3-1B03-4770-A786-D1A17612466D}" dt="2021-10-20T14:24:19.811" v="506" actId="478"/>
          <ac:spMkLst>
            <pc:docMk/>
            <pc:sldMk cId="1693833932" sldId="2870"/>
            <ac:spMk id="79" creationId="{ADF567C3-9491-4F7E-B412-19E766A8AFD7}"/>
          </ac:spMkLst>
        </pc:spChg>
        <pc:picChg chg="mod">
          <ac:chgData name="David Spencer" userId="22912b63-8a1c-473b-8469-bc771b52fb01" providerId="ADAL" clId="{D5AA96D3-1B03-4770-A786-D1A17612466D}" dt="2021-10-20T14:22:20.254" v="453" actId="1076"/>
          <ac:picMkLst>
            <pc:docMk/>
            <pc:sldMk cId="1693833932" sldId="2870"/>
            <ac:picMk id="2" creationId="{042D2B3B-3DDB-42F2-B365-601E7C5D63C5}"/>
          </ac:picMkLst>
        </pc:picChg>
        <pc:picChg chg="add mod">
          <ac:chgData name="David Spencer" userId="22912b63-8a1c-473b-8469-bc771b52fb01" providerId="ADAL" clId="{D5AA96D3-1B03-4770-A786-D1A17612466D}" dt="2021-10-20T14:22:22.334" v="454" actId="1076"/>
          <ac:picMkLst>
            <pc:docMk/>
            <pc:sldMk cId="1693833932" sldId="2870"/>
            <ac:picMk id="7" creationId="{21E68718-B4CB-465C-9EF4-3CAFEFCFC198}"/>
          </ac:picMkLst>
        </pc:picChg>
      </pc:sldChg>
      <pc:sldChg chg="add del">
        <pc:chgData name="David Spencer" userId="22912b63-8a1c-473b-8469-bc771b52fb01" providerId="ADAL" clId="{D5AA96D3-1B03-4770-A786-D1A17612466D}" dt="2021-10-20T16:22:22.091" v="1067" actId="47"/>
        <pc:sldMkLst>
          <pc:docMk/>
          <pc:sldMk cId="2411586958" sldId="3055"/>
        </pc:sldMkLst>
      </pc:sldChg>
      <pc:sldChg chg="addSp delSp modSp add mod">
        <pc:chgData name="David Spencer" userId="22912b63-8a1c-473b-8469-bc771b52fb01" providerId="ADAL" clId="{D5AA96D3-1B03-4770-A786-D1A17612466D}" dt="2021-10-20T16:34:34.091" v="1586" actId="20577"/>
        <pc:sldMkLst>
          <pc:docMk/>
          <pc:sldMk cId="3526306052" sldId="3057"/>
        </pc:sldMkLst>
        <pc:spChg chg="mod">
          <ac:chgData name="David Spencer" userId="22912b63-8a1c-473b-8469-bc771b52fb01" providerId="ADAL" clId="{D5AA96D3-1B03-4770-A786-D1A17612466D}" dt="2021-10-20T16:28:51.030" v="1123" actId="20577"/>
          <ac:spMkLst>
            <pc:docMk/>
            <pc:sldMk cId="3526306052" sldId="3057"/>
            <ac:spMk id="3" creationId="{2549B7CE-5662-48B2-9069-A0F88CCA7A8F}"/>
          </ac:spMkLst>
        </pc:spChg>
        <pc:spChg chg="add mod">
          <ac:chgData name="David Spencer" userId="22912b63-8a1c-473b-8469-bc771b52fb01" providerId="ADAL" clId="{D5AA96D3-1B03-4770-A786-D1A17612466D}" dt="2021-10-20T16:33:48.057" v="1425" actId="20577"/>
          <ac:spMkLst>
            <pc:docMk/>
            <pc:sldMk cId="3526306052" sldId="3057"/>
            <ac:spMk id="9" creationId="{03AC48FF-890C-4D80-9C6A-FD4015B2F847}"/>
          </ac:spMkLst>
        </pc:spChg>
        <pc:spChg chg="add del mod">
          <ac:chgData name="David Spencer" userId="22912b63-8a1c-473b-8469-bc771b52fb01" providerId="ADAL" clId="{D5AA96D3-1B03-4770-A786-D1A17612466D}" dt="2021-10-20T16:31:05.357" v="1365" actId="478"/>
          <ac:spMkLst>
            <pc:docMk/>
            <pc:sldMk cId="3526306052" sldId="3057"/>
            <ac:spMk id="10" creationId="{E0BB9752-1280-49E7-A84A-52AB64D2897D}"/>
          </ac:spMkLst>
        </pc:spChg>
        <pc:spChg chg="add del mod">
          <ac:chgData name="David Spencer" userId="22912b63-8a1c-473b-8469-bc771b52fb01" providerId="ADAL" clId="{D5AA96D3-1B03-4770-A786-D1A17612466D}" dt="2021-10-20T16:31:09.116" v="1367"/>
          <ac:spMkLst>
            <pc:docMk/>
            <pc:sldMk cId="3526306052" sldId="3057"/>
            <ac:spMk id="11" creationId="{E96940FD-BA00-4F59-B7D5-11CB86009CC7}"/>
          </ac:spMkLst>
        </pc:spChg>
        <pc:spChg chg="add del mod">
          <ac:chgData name="David Spencer" userId="22912b63-8a1c-473b-8469-bc771b52fb01" providerId="ADAL" clId="{D5AA96D3-1B03-4770-A786-D1A17612466D}" dt="2021-10-20T16:31:09.116" v="1367"/>
          <ac:spMkLst>
            <pc:docMk/>
            <pc:sldMk cId="3526306052" sldId="3057"/>
            <ac:spMk id="12" creationId="{E57F3B5E-AF35-4B60-A97A-2A69448CDE47}"/>
          </ac:spMkLst>
        </pc:spChg>
        <pc:spChg chg="add mod">
          <ac:chgData name="David Spencer" userId="22912b63-8a1c-473b-8469-bc771b52fb01" providerId="ADAL" clId="{D5AA96D3-1B03-4770-A786-D1A17612466D}" dt="2021-10-20T16:34:34.091" v="1586" actId="20577"/>
          <ac:spMkLst>
            <pc:docMk/>
            <pc:sldMk cId="3526306052" sldId="3057"/>
            <ac:spMk id="13" creationId="{BADE47AC-16B0-4180-B4A5-C32965E4586C}"/>
          </ac:spMkLst>
        </pc:spChg>
        <pc:spChg chg="del">
          <ac:chgData name="David Spencer" userId="22912b63-8a1c-473b-8469-bc771b52fb01" providerId="ADAL" clId="{D5AA96D3-1B03-4770-A786-D1A17612466D}" dt="2021-10-20T16:23:33.513" v="1080" actId="478"/>
          <ac:spMkLst>
            <pc:docMk/>
            <pc:sldMk cId="3526306052" sldId="3057"/>
            <ac:spMk id="79" creationId="{ADF567C3-9491-4F7E-B412-19E766A8AFD7}"/>
          </ac:spMkLst>
        </pc:spChg>
        <pc:picChg chg="del mod">
          <ac:chgData name="David Spencer" userId="22912b63-8a1c-473b-8469-bc771b52fb01" providerId="ADAL" clId="{D5AA96D3-1B03-4770-A786-D1A17612466D}" dt="2021-10-20T16:28:35.115" v="1090" actId="478"/>
          <ac:picMkLst>
            <pc:docMk/>
            <pc:sldMk cId="3526306052" sldId="3057"/>
            <ac:picMk id="4" creationId="{DC772F33-256A-4274-9164-F7BBB699739C}"/>
          </ac:picMkLst>
        </pc:picChg>
        <pc:picChg chg="add mod">
          <ac:chgData name="David Spencer" userId="22912b63-8a1c-473b-8469-bc771b52fb01" providerId="ADAL" clId="{D5AA96D3-1B03-4770-A786-D1A17612466D}" dt="2021-10-20T16:28:42.313" v="1093" actId="14100"/>
          <ac:picMkLst>
            <pc:docMk/>
            <pc:sldMk cId="3526306052" sldId="3057"/>
            <ac:picMk id="7" creationId="{645E727F-AA01-49BF-8F43-4A5AA697DB13}"/>
          </ac:picMkLst>
        </pc:picChg>
        <pc:picChg chg="add mod">
          <ac:chgData name="David Spencer" userId="22912b63-8a1c-473b-8469-bc771b52fb01" providerId="ADAL" clId="{D5AA96D3-1B03-4770-A786-D1A17612466D}" dt="2021-10-20T16:31:15.772" v="1369" actId="14100"/>
          <ac:picMkLst>
            <pc:docMk/>
            <pc:sldMk cId="3526306052" sldId="3057"/>
            <ac:picMk id="8" creationId="{0026100E-4C9F-48E8-A48C-0B5417B4F748}"/>
          </ac:picMkLst>
        </pc:picChg>
      </pc:sldChg>
      <pc:sldChg chg="delSp modSp add del mod">
        <pc:chgData name="David Spencer" userId="22912b63-8a1c-473b-8469-bc771b52fb01" providerId="ADAL" clId="{D5AA96D3-1B03-4770-A786-D1A17612466D}" dt="2021-10-20T17:22:24.366" v="2528" actId="47"/>
        <pc:sldMkLst>
          <pc:docMk/>
          <pc:sldMk cId="315947672" sldId="3058"/>
        </pc:sldMkLst>
        <pc:picChg chg="del mod">
          <ac:chgData name="David Spencer" userId="22912b63-8a1c-473b-8469-bc771b52fb01" providerId="ADAL" clId="{D5AA96D3-1B03-4770-A786-D1A17612466D}" dt="2021-10-20T16:23:17.852" v="1072" actId="21"/>
          <ac:picMkLst>
            <pc:docMk/>
            <pc:sldMk cId="315947672" sldId="3058"/>
            <ac:picMk id="2" creationId="{3E4F7B82-E3A2-4293-949D-83CD273D59CF}"/>
          </ac:picMkLst>
        </pc:picChg>
      </pc:sldChg>
      <pc:sldChg chg="addSp delSp modSp add mod">
        <pc:chgData name="David Spencer" userId="22912b63-8a1c-473b-8469-bc771b52fb01" providerId="ADAL" clId="{D5AA96D3-1B03-4770-A786-D1A17612466D}" dt="2021-10-29T18:11:55.434" v="4520"/>
        <pc:sldMkLst>
          <pc:docMk/>
          <pc:sldMk cId="1467677898" sldId="3058"/>
        </pc:sldMkLst>
        <pc:spChg chg="add del mod">
          <ac:chgData name="David Spencer" userId="22912b63-8a1c-473b-8469-bc771b52fb01" providerId="ADAL" clId="{D5AA96D3-1B03-4770-A786-D1A17612466D}" dt="2021-10-20T17:26:54.747" v="2533" actId="767"/>
          <ac:spMkLst>
            <pc:docMk/>
            <pc:sldMk cId="1467677898" sldId="3058"/>
            <ac:spMk id="5" creationId="{F539073C-A0E3-40D0-93CE-926CA69A3DCF}"/>
          </ac:spMkLst>
        </pc:spChg>
        <pc:spChg chg="add mod">
          <ac:chgData name="David Spencer" userId="22912b63-8a1c-473b-8469-bc771b52fb01" providerId="ADAL" clId="{D5AA96D3-1B03-4770-A786-D1A17612466D}" dt="2021-10-20T17:30:48.219" v="2757" actId="1076"/>
          <ac:spMkLst>
            <pc:docMk/>
            <pc:sldMk cId="1467677898" sldId="3058"/>
            <ac:spMk id="6" creationId="{BFF8695B-D427-4914-ACD8-66BF963E777D}"/>
          </ac:spMkLst>
        </pc:spChg>
        <pc:spChg chg="add mod">
          <ac:chgData name="David Spencer" userId="22912b63-8a1c-473b-8469-bc771b52fb01" providerId="ADAL" clId="{D5AA96D3-1B03-4770-A786-D1A17612466D}" dt="2021-10-20T17:29:06.694" v="2648" actId="122"/>
          <ac:spMkLst>
            <pc:docMk/>
            <pc:sldMk cId="1467677898" sldId="3058"/>
            <ac:spMk id="7" creationId="{E42B14C6-61E7-40D6-8DDB-A7D1B162D228}"/>
          </ac:spMkLst>
        </pc:spChg>
        <pc:spChg chg="add del mod">
          <ac:chgData name="David Spencer" userId="22912b63-8a1c-473b-8469-bc771b52fb01" providerId="ADAL" clId="{D5AA96D3-1B03-4770-A786-D1A17612466D}" dt="2021-10-20T17:31:18.140" v="2763" actId="478"/>
          <ac:spMkLst>
            <pc:docMk/>
            <pc:sldMk cId="1467677898" sldId="3058"/>
            <ac:spMk id="12" creationId="{59AAC02B-C603-40B6-BE57-B8A239F62D10}"/>
          </ac:spMkLst>
        </pc:spChg>
        <pc:spChg chg="add mod">
          <ac:chgData name="David Spencer" userId="22912b63-8a1c-473b-8469-bc771b52fb01" providerId="ADAL" clId="{D5AA96D3-1B03-4770-A786-D1A17612466D}" dt="2021-10-29T18:11:55.434" v="4520"/>
          <ac:spMkLst>
            <pc:docMk/>
            <pc:sldMk cId="1467677898" sldId="3058"/>
            <ac:spMk id="12" creationId="{6D6C22F4-5F4D-4B88-AC23-D0C3F15CAB40}"/>
          </ac:spMkLst>
        </pc:spChg>
        <pc:spChg chg="add del mod">
          <ac:chgData name="David Spencer" userId="22912b63-8a1c-473b-8469-bc771b52fb01" providerId="ADAL" clId="{D5AA96D3-1B03-4770-A786-D1A17612466D}" dt="2021-10-20T17:31:16.711" v="2762" actId="478"/>
          <ac:spMkLst>
            <pc:docMk/>
            <pc:sldMk cId="1467677898" sldId="3058"/>
            <ac:spMk id="13" creationId="{E94950A5-A9A8-4A27-B610-547E6BB9848A}"/>
          </ac:spMkLst>
        </pc:spChg>
      </pc:sldChg>
      <pc:sldChg chg="add del">
        <pc:chgData name="David Spencer" userId="22912b63-8a1c-473b-8469-bc771b52fb01" providerId="ADAL" clId="{D5AA96D3-1B03-4770-A786-D1A17612466D}" dt="2021-10-20T17:31:47.561" v="2765" actId="47"/>
        <pc:sldMkLst>
          <pc:docMk/>
          <pc:sldMk cId="1769601167" sldId="3059"/>
        </pc:sldMkLst>
      </pc:sldChg>
      <pc:sldChg chg="add del">
        <pc:chgData name="David Spencer" userId="22912b63-8a1c-473b-8469-bc771b52fb01" providerId="ADAL" clId="{D5AA96D3-1B03-4770-A786-D1A17612466D}" dt="2021-10-20T16:28:58.301" v="1126" actId="47"/>
        <pc:sldMkLst>
          <pc:docMk/>
          <pc:sldMk cId="2508732349" sldId="3059"/>
        </pc:sldMkLst>
      </pc:sldChg>
      <pc:sldChg chg="addSp modSp add mod">
        <pc:chgData name="David Spencer" userId="22912b63-8a1c-473b-8469-bc771b52fb01" providerId="ADAL" clId="{D5AA96D3-1B03-4770-A786-D1A17612466D}" dt="2021-10-29T18:12:00.508" v="4521"/>
        <pc:sldMkLst>
          <pc:docMk/>
          <pc:sldMk cId="1138101708" sldId="3060"/>
        </pc:sldMkLst>
        <pc:spChg chg="ord">
          <ac:chgData name="David Spencer" userId="22912b63-8a1c-473b-8469-bc771b52fb01" providerId="ADAL" clId="{D5AA96D3-1B03-4770-A786-D1A17612466D}" dt="2021-10-20T17:31:25.983" v="2764" actId="171"/>
          <ac:spMkLst>
            <pc:docMk/>
            <pc:sldMk cId="1138101708" sldId="3060"/>
            <ac:spMk id="13" creationId="{E94950A5-A9A8-4A27-B610-547E6BB9848A}"/>
          </ac:spMkLst>
        </pc:spChg>
        <pc:spChg chg="add mod">
          <ac:chgData name="David Spencer" userId="22912b63-8a1c-473b-8469-bc771b52fb01" providerId="ADAL" clId="{D5AA96D3-1B03-4770-A786-D1A17612466D}" dt="2021-10-29T18:12:00.508" v="4521"/>
          <ac:spMkLst>
            <pc:docMk/>
            <pc:sldMk cId="1138101708" sldId="3060"/>
            <ac:spMk id="15" creationId="{451041E6-6672-41C8-8AA7-BE2273012594}"/>
          </ac:spMkLst>
        </pc:spChg>
      </pc:sldChg>
      <pc:sldChg chg="addSp modSp add mod">
        <pc:chgData name="David Spencer" userId="22912b63-8a1c-473b-8469-bc771b52fb01" providerId="ADAL" clId="{D5AA96D3-1B03-4770-A786-D1A17612466D}" dt="2021-10-29T18:12:03.321" v="4522"/>
        <pc:sldMkLst>
          <pc:docMk/>
          <pc:sldMk cId="1861870343" sldId="3061"/>
        </pc:sldMkLst>
        <pc:spChg chg="add mod">
          <ac:chgData name="David Spencer" userId="22912b63-8a1c-473b-8469-bc771b52fb01" providerId="ADAL" clId="{D5AA96D3-1B03-4770-A786-D1A17612466D}" dt="2021-10-20T17:33:21.761" v="2772" actId="208"/>
          <ac:spMkLst>
            <pc:docMk/>
            <pc:sldMk cId="1861870343" sldId="3061"/>
            <ac:spMk id="5" creationId="{28B83062-ABDF-41A2-A625-BF8D33E06F3F}"/>
          </ac:spMkLst>
        </pc:spChg>
        <pc:spChg chg="add mod">
          <ac:chgData name="David Spencer" userId="22912b63-8a1c-473b-8469-bc771b52fb01" providerId="ADAL" clId="{D5AA96D3-1B03-4770-A786-D1A17612466D}" dt="2021-10-20T17:34:10.198" v="2844" actId="207"/>
          <ac:spMkLst>
            <pc:docMk/>
            <pc:sldMk cId="1861870343" sldId="3061"/>
            <ac:spMk id="14" creationId="{B53018B3-4DC0-4361-A274-FE9A9828A9A1}"/>
          </ac:spMkLst>
        </pc:spChg>
        <pc:spChg chg="add mod">
          <ac:chgData name="David Spencer" userId="22912b63-8a1c-473b-8469-bc771b52fb01" providerId="ADAL" clId="{D5AA96D3-1B03-4770-A786-D1A17612466D}" dt="2021-10-29T18:12:03.321" v="4522"/>
          <ac:spMkLst>
            <pc:docMk/>
            <pc:sldMk cId="1861870343" sldId="3061"/>
            <ac:spMk id="16" creationId="{B3199032-49A8-4BFA-B18E-5EA1B6538F52}"/>
          </ac:spMkLst>
        </pc:spChg>
      </pc:sldChg>
      <pc:sldChg chg="addSp delSp modSp add mod">
        <pc:chgData name="David Spencer" userId="22912b63-8a1c-473b-8469-bc771b52fb01" providerId="ADAL" clId="{D5AA96D3-1B03-4770-A786-D1A17612466D}" dt="2021-10-29T18:12:28.283" v="4524" actId="478"/>
        <pc:sldMkLst>
          <pc:docMk/>
          <pc:sldMk cId="3595746307" sldId="3062"/>
        </pc:sldMkLst>
        <pc:spChg chg="mod">
          <ac:chgData name="David Spencer" userId="22912b63-8a1c-473b-8469-bc771b52fb01" providerId="ADAL" clId="{D5AA96D3-1B03-4770-A786-D1A17612466D}" dt="2021-10-20T18:42:42.505" v="2954" actId="20577"/>
          <ac:spMkLst>
            <pc:docMk/>
            <pc:sldMk cId="3595746307" sldId="3062"/>
            <ac:spMk id="4" creationId="{00000000-0000-0000-0000-000000000000}"/>
          </ac:spMkLst>
        </pc:spChg>
        <pc:spChg chg="del">
          <ac:chgData name="David Spencer" userId="22912b63-8a1c-473b-8469-bc771b52fb01" providerId="ADAL" clId="{D5AA96D3-1B03-4770-A786-D1A17612466D}" dt="2021-10-20T20:05:03.610" v="2989" actId="478"/>
          <ac:spMkLst>
            <pc:docMk/>
            <pc:sldMk cId="3595746307" sldId="3062"/>
            <ac:spMk id="8" creationId="{8BCBC36D-641B-4264-86E5-83F91F2E86F8}"/>
          </ac:spMkLst>
        </pc:spChg>
        <pc:spChg chg="del">
          <ac:chgData name="David Spencer" userId="22912b63-8a1c-473b-8469-bc771b52fb01" providerId="ADAL" clId="{D5AA96D3-1B03-4770-A786-D1A17612466D}" dt="2021-10-29T18:12:28.283" v="4524" actId="478"/>
          <ac:spMkLst>
            <pc:docMk/>
            <pc:sldMk cId="3595746307" sldId="3062"/>
            <ac:spMk id="9" creationId="{00000000-0000-0000-0000-000000000000}"/>
          </ac:spMkLst>
        </pc:spChg>
        <pc:spChg chg="add mod ord">
          <ac:chgData name="David Spencer" userId="22912b63-8a1c-473b-8469-bc771b52fb01" providerId="ADAL" clId="{D5AA96D3-1B03-4770-A786-D1A17612466D}" dt="2021-10-20T20:14:55.434" v="3103" actId="20577"/>
          <ac:spMkLst>
            <pc:docMk/>
            <pc:sldMk cId="3595746307" sldId="3062"/>
            <ac:spMk id="11" creationId="{BA197D45-1AC0-424E-ACE8-8CFA7F09DF0C}"/>
          </ac:spMkLst>
        </pc:spChg>
        <pc:spChg chg="add mod ord">
          <ac:chgData name="David Spencer" userId="22912b63-8a1c-473b-8469-bc771b52fb01" providerId="ADAL" clId="{D5AA96D3-1B03-4770-A786-D1A17612466D}" dt="2021-10-20T20:14:46.518" v="3097" actId="20577"/>
          <ac:spMkLst>
            <pc:docMk/>
            <pc:sldMk cId="3595746307" sldId="3062"/>
            <ac:spMk id="12" creationId="{2DEC8DC0-3BA3-4279-8064-88D950485380}"/>
          </ac:spMkLst>
        </pc:spChg>
        <pc:spChg chg="add mod ord">
          <ac:chgData name="David Spencer" userId="22912b63-8a1c-473b-8469-bc771b52fb01" providerId="ADAL" clId="{D5AA96D3-1B03-4770-A786-D1A17612466D}" dt="2021-10-20T20:15:32.556" v="3113" actId="20577"/>
          <ac:spMkLst>
            <pc:docMk/>
            <pc:sldMk cId="3595746307" sldId="3062"/>
            <ac:spMk id="13" creationId="{EDD06241-6B0A-4CD1-9F8F-BB640571ACE2}"/>
          </ac:spMkLst>
        </pc:spChg>
        <pc:spChg chg="add mod">
          <ac:chgData name="David Spencer" userId="22912b63-8a1c-473b-8469-bc771b52fb01" providerId="ADAL" clId="{D5AA96D3-1B03-4770-A786-D1A17612466D}" dt="2021-10-20T20:17:29.997" v="3162" actId="1076"/>
          <ac:spMkLst>
            <pc:docMk/>
            <pc:sldMk cId="3595746307" sldId="3062"/>
            <ac:spMk id="17" creationId="{8DB80B08-148D-4C9B-95D0-5007AE9BEB2D}"/>
          </ac:spMkLst>
        </pc:spChg>
        <pc:picChg chg="add del mod">
          <ac:chgData name="David Spencer" userId="22912b63-8a1c-473b-8469-bc771b52fb01" providerId="ADAL" clId="{D5AA96D3-1B03-4770-A786-D1A17612466D}" dt="2021-10-20T20:14:05.493" v="3091" actId="478"/>
          <ac:picMkLst>
            <pc:docMk/>
            <pc:sldMk cId="3595746307" sldId="3062"/>
            <ac:picMk id="2" creationId="{C75B0FB5-D3A6-4134-B43F-B741CBC96939}"/>
          </ac:picMkLst>
        </pc:picChg>
        <pc:picChg chg="add del mod">
          <ac:chgData name="David Spencer" userId="22912b63-8a1c-473b-8469-bc771b52fb01" providerId="ADAL" clId="{D5AA96D3-1B03-4770-A786-D1A17612466D}" dt="2021-10-20T20:13:56.744" v="3087" actId="478"/>
          <ac:picMkLst>
            <pc:docMk/>
            <pc:sldMk cId="3595746307" sldId="3062"/>
            <ac:picMk id="3" creationId="{42B1E514-C039-4691-AEDD-6D43CE67770D}"/>
          </ac:picMkLst>
        </pc:picChg>
        <pc:picChg chg="add del mod">
          <ac:chgData name="David Spencer" userId="22912b63-8a1c-473b-8469-bc771b52fb01" providerId="ADAL" clId="{D5AA96D3-1B03-4770-A786-D1A17612466D}" dt="2021-10-20T20:15:17.818" v="3104" actId="478"/>
          <ac:picMkLst>
            <pc:docMk/>
            <pc:sldMk cId="3595746307" sldId="3062"/>
            <ac:picMk id="5" creationId="{1F00E1DD-D0B9-4451-9CA7-9F27A3584CB6}"/>
          </ac:picMkLst>
        </pc:picChg>
        <pc:picChg chg="add mod">
          <ac:chgData name="David Spencer" userId="22912b63-8a1c-473b-8469-bc771b52fb01" providerId="ADAL" clId="{D5AA96D3-1B03-4770-A786-D1A17612466D}" dt="2021-10-20T20:14:03.683" v="3090" actId="1076"/>
          <ac:picMkLst>
            <pc:docMk/>
            <pc:sldMk cId="3595746307" sldId="3062"/>
            <ac:picMk id="6" creationId="{0ADBAE60-16FA-45D1-BC53-ABB494D38DCA}"/>
          </ac:picMkLst>
        </pc:picChg>
        <pc:picChg chg="add mod">
          <ac:chgData name="David Spencer" userId="22912b63-8a1c-473b-8469-bc771b52fb01" providerId="ADAL" clId="{D5AA96D3-1B03-4770-A786-D1A17612466D}" dt="2021-10-20T20:14:38.516" v="3095" actId="1076"/>
          <ac:picMkLst>
            <pc:docMk/>
            <pc:sldMk cId="3595746307" sldId="3062"/>
            <ac:picMk id="7" creationId="{D0171D48-7D8C-4238-B42F-0435250854CC}"/>
          </ac:picMkLst>
        </pc:picChg>
        <pc:picChg chg="add mod">
          <ac:chgData name="David Spencer" userId="22912b63-8a1c-473b-8469-bc771b52fb01" providerId="ADAL" clId="{D5AA96D3-1B03-4770-A786-D1A17612466D}" dt="2021-10-20T20:15:25.419" v="3109" actId="1076"/>
          <ac:picMkLst>
            <pc:docMk/>
            <pc:sldMk cId="3595746307" sldId="3062"/>
            <ac:picMk id="10" creationId="{05315526-75A5-4995-A13D-EE15557E07DF}"/>
          </ac:picMkLst>
        </pc:picChg>
      </pc:sldChg>
      <pc:sldChg chg="addSp delSp modSp add mod">
        <pc:chgData name="David Spencer" userId="22912b63-8a1c-473b-8469-bc771b52fb01" providerId="ADAL" clId="{D5AA96D3-1B03-4770-A786-D1A17612466D}" dt="2021-10-20T20:52:44.788" v="3475" actId="20577"/>
        <pc:sldMkLst>
          <pc:docMk/>
          <pc:sldMk cId="3573883038" sldId="3063"/>
        </pc:sldMkLst>
        <pc:spChg chg="mod">
          <ac:chgData name="David Spencer" userId="22912b63-8a1c-473b-8469-bc771b52fb01" providerId="ADAL" clId="{D5AA96D3-1B03-4770-A786-D1A17612466D}" dt="2021-10-20T18:42:55.696" v="2976" actId="20577"/>
          <ac:spMkLst>
            <pc:docMk/>
            <pc:sldMk cId="3573883038" sldId="3063"/>
            <ac:spMk id="4" creationId="{00000000-0000-0000-0000-000000000000}"/>
          </ac:spMkLst>
        </pc:spChg>
        <pc:spChg chg="del">
          <ac:chgData name="David Spencer" userId="22912b63-8a1c-473b-8469-bc771b52fb01" providerId="ADAL" clId="{D5AA96D3-1B03-4770-A786-D1A17612466D}" dt="2021-10-20T20:49:26.298" v="3163" actId="478"/>
          <ac:spMkLst>
            <pc:docMk/>
            <pc:sldMk cId="3573883038" sldId="3063"/>
            <ac:spMk id="8" creationId="{8BCBC36D-641B-4264-86E5-83F91F2E86F8}"/>
          </ac:spMkLst>
        </pc:spChg>
        <pc:spChg chg="add mod">
          <ac:chgData name="David Spencer" userId="22912b63-8a1c-473b-8469-bc771b52fb01" providerId="ADAL" clId="{D5AA96D3-1B03-4770-A786-D1A17612466D}" dt="2021-10-20T20:50:07.749" v="3193" actId="20577"/>
          <ac:spMkLst>
            <pc:docMk/>
            <pc:sldMk cId="3573883038" sldId="3063"/>
            <ac:spMk id="10" creationId="{F301CD0E-7588-4477-BBB8-FF5F88C1B812}"/>
          </ac:spMkLst>
        </pc:spChg>
        <pc:spChg chg="add mod">
          <ac:chgData name="David Spencer" userId="22912b63-8a1c-473b-8469-bc771b52fb01" providerId="ADAL" clId="{D5AA96D3-1B03-4770-A786-D1A17612466D}" dt="2021-10-20T20:50:10.025" v="3194" actId="20577"/>
          <ac:spMkLst>
            <pc:docMk/>
            <pc:sldMk cId="3573883038" sldId="3063"/>
            <ac:spMk id="11" creationId="{8C771A8F-4D26-46CB-9A19-52DD1471BAA2}"/>
          </ac:spMkLst>
        </pc:spChg>
        <pc:spChg chg="add mod">
          <ac:chgData name="David Spencer" userId="22912b63-8a1c-473b-8469-bc771b52fb01" providerId="ADAL" clId="{D5AA96D3-1B03-4770-A786-D1A17612466D}" dt="2021-10-20T20:51:59.194" v="3338" actId="20577"/>
          <ac:spMkLst>
            <pc:docMk/>
            <pc:sldMk cId="3573883038" sldId="3063"/>
            <ac:spMk id="12" creationId="{3BDBD274-75C2-497E-9972-B272833B9B54}"/>
          </ac:spMkLst>
        </pc:spChg>
        <pc:spChg chg="add mod">
          <ac:chgData name="David Spencer" userId="22912b63-8a1c-473b-8469-bc771b52fb01" providerId="ADAL" clId="{D5AA96D3-1B03-4770-A786-D1A17612466D}" dt="2021-10-20T20:52:44.788" v="3475" actId="20577"/>
          <ac:spMkLst>
            <pc:docMk/>
            <pc:sldMk cId="3573883038" sldId="3063"/>
            <ac:spMk id="13" creationId="{188B7B07-CA74-4166-A4A0-F84212C2E0CF}"/>
          </ac:spMkLst>
        </pc:spChg>
        <pc:picChg chg="add mod">
          <ac:chgData name="David Spencer" userId="22912b63-8a1c-473b-8469-bc771b52fb01" providerId="ADAL" clId="{D5AA96D3-1B03-4770-A786-D1A17612466D}" dt="2021-10-20T20:50:14.497" v="3195" actId="1076"/>
          <ac:picMkLst>
            <pc:docMk/>
            <pc:sldMk cId="3573883038" sldId="3063"/>
            <ac:picMk id="2" creationId="{4DD545EB-8D7E-4607-82C8-11240E03A08F}"/>
          </ac:picMkLst>
        </pc:picChg>
        <pc:picChg chg="add mod">
          <ac:chgData name="David Spencer" userId="22912b63-8a1c-473b-8469-bc771b52fb01" providerId="ADAL" clId="{D5AA96D3-1B03-4770-A786-D1A17612466D}" dt="2021-10-20T20:50:52.699" v="3198" actId="1076"/>
          <ac:picMkLst>
            <pc:docMk/>
            <pc:sldMk cId="3573883038" sldId="3063"/>
            <ac:picMk id="3" creationId="{8131A64F-FA19-42F6-87E9-8FFBF045F112}"/>
          </ac:picMkLst>
        </pc:picChg>
      </pc:sldChg>
      <pc:sldChg chg="add del">
        <pc:chgData name="David Spencer" userId="22912b63-8a1c-473b-8469-bc771b52fb01" providerId="ADAL" clId="{D5AA96D3-1B03-4770-A786-D1A17612466D}" dt="2021-10-20T20:55:37.542" v="3534" actId="47"/>
        <pc:sldMkLst>
          <pc:docMk/>
          <pc:sldMk cId="1748854165" sldId="30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98D84-AAB9-4878-89FD-8A77A802818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46058-C718-4057-A20C-724D388D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2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8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457200"/>
            <a:ext cx="64008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E6FD-771F-B742-869F-B9E53C994B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4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457200"/>
            <a:ext cx="64008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E6FD-771F-B742-869F-B9E53C994B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457200"/>
            <a:ext cx="640080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7E6FD-771F-B742-869F-B9E53C994B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2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8"/>
            <a:ext cx="12188824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212840" y="4324644"/>
            <a:ext cx="10367972" cy="847515"/>
          </a:xfrm>
        </p:spPr>
        <p:txBody>
          <a:bodyPr anchor="b">
            <a:normAutofit/>
          </a:bodyPr>
          <a:lstStyle>
            <a:lvl1pPr algn="l"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2839" y="5281153"/>
            <a:ext cx="10367973" cy="50674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2800" b="1" i="1" kern="1200" dirty="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b="1" i="1" dirty="0">
                <a:solidFill>
                  <a:srgbClr val="808285"/>
                </a:solidFill>
              </a:rPr>
              <a:t>Name of Presenter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28019" y="4487779"/>
            <a:ext cx="45719" cy="118511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27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ght-title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102488-5F21-43D9-8708-963BDC34D9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" y="0"/>
            <a:ext cx="12096023" cy="6858000"/>
          </a:xfrm>
          <a:prstGeom prst="rect">
            <a:avLst/>
          </a:prstGeom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081" y="3040032"/>
            <a:ext cx="11274663" cy="506668"/>
          </a:xfrm>
        </p:spPr>
        <p:txBody>
          <a:bodyPr anchor="b" anchorCtr="0"/>
          <a:lstStyle>
            <a:lvl1pPr marL="0" indent="0" algn="l">
              <a:tabLst>
                <a:tab pos="3077240" algn="l"/>
              </a:tabLst>
              <a:defRPr sz="3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081" y="3546701"/>
            <a:ext cx="11274663" cy="353943"/>
          </a:xfrm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>
            <a:lvl1pPr marL="0" indent="0" algn="l">
              <a:buFont typeface="Symbol" pitchFamily="18" charset="2"/>
              <a:buNone/>
              <a:tabLst>
                <a:tab pos="11081910" algn="r"/>
              </a:tabLst>
              <a:defRPr sz="14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ENTER PRESENTER | DD MONTH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141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77" y="475018"/>
            <a:ext cx="1244655" cy="622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77" y="475018"/>
            <a:ext cx="1244655" cy="6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74851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081" y="990604"/>
            <a:ext cx="11274663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79273" y="1143000"/>
            <a:ext cx="10817582" cy="5029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1999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799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Skyworks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20237220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-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" y="1"/>
            <a:ext cx="12097410" cy="6858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0"/>
            <a:ext cx="9141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081" y="3546701"/>
            <a:ext cx="11274663" cy="389337"/>
          </a:xfrm>
          <a:ln>
            <a:noFill/>
          </a:ln>
        </p:spPr>
        <p:txBody>
          <a:bodyPr wrap="square" lIns="91440" tIns="91440" rIns="91440" bIns="91440" anchor="t" anchorCtr="0">
            <a:spAutoFit/>
          </a:bodyPr>
          <a:lstStyle>
            <a:lvl1pPr marL="0" indent="0" algn="l">
              <a:buFont typeface="Symbol" pitchFamily="18" charset="2"/>
              <a:buNone/>
              <a:tabLst>
                <a:tab pos="11081910" algn="r"/>
              </a:tabLst>
              <a:defRPr sz="1400" b="0" cap="all" spc="30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ENTER PRESENTER | DD MONTH 2017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57081" y="3008313"/>
            <a:ext cx="11274663" cy="538162"/>
          </a:xfrm>
        </p:spPr>
        <p:txBody>
          <a:bodyPr wrap="square" anchor="b">
            <a:spAutoFit/>
          </a:bodyPr>
          <a:lstStyle>
            <a:lvl1pPr mar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077240" algn="l"/>
              </a:tabLst>
              <a:defRPr lang="en-US" sz="3199" b="0" kern="1200" spc="-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946707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081" y="914400"/>
            <a:ext cx="11274663" cy="5486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162" y="1371601"/>
            <a:ext cx="3428107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322953" y="1371600"/>
            <a:ext cx="5173902" cy="4572000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679273" y="1371600"/>
            <a:ext cx="5186599" cy="4572000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Skyworks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87392614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-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102488-5F21-43D9-8708-963BDC34D9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" y="0"/>
            <a:ext cx="1209602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0"/>
            <a:ext cx="9141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081" y="3546701"/>
            <a:ext cx="11274663" cy="389337"/>
          </a:xfrm>
          <a:ln>
            <a:noFill/>
          </a:ln>
        </p:spPr>
        <p:txBody>
          <a:bodyPr wrap="square" lIns="91440" tIns="91440" rIns="91440" bIns="91440" anchor="t" anchorCtr="0">
            <a:spAutoFit/>
          </a:bodyPr>
          <a:lstStyle>
            <a:lvl1pPr marL="0" indent="0" algn="l">
              <a:buFont typeface="Symbol" pitchFamily="18" charset="2"/>
              <a:buNone/>
              <a:tabLst>
                <a:tab pos="11081910" algn="r"/>
              </a:tabLst>
              <a:defRPr sz="14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ENTER PRESENTER | DD MONTH 2017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57081" y="3008313"/>
            <a:ext cx="11274663" cy="538162"/>
          </a:xfrm>
        </p:spPr>
        <p:txBody>
          <a:bodyPr wrap="square" anchor="b">
            <a:spAutoFit/>
          </a:bodyPr>
          <a:lstStyle>
            <a:lvl1pPr marL="0" indent="0" algn="l" defTabSz="914103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077240" algn="l"/>
              </a:tabLst>
              <a:defRPr lang="en-US" sz="3199" b="0" kern="1200" spc="-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214946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17"/>
            <a:ext cx="12188824" cy="68562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63185" y="4156201"/>
            <a:ext cx="8788827" cy="847515"/>
          </a:xfrm>
        </p:spPr>
        <p:txBody>
          <a:bodyPr anchor="b">
            <a:normAutofit/>
          </a:bodyPr>
          <a:lstStyle>
            <a:lvl1pPr algn="l">
              <a:defRPr lang="en-US" sz="4000" b="1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Section Break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17466" y="4325352"/>
            <a:ext cx="45719" cy="612383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59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9813" y="178136"/>
            <a:ext cx="10280399" cy="693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12320" y="1186614"/>
            <a:ext cx="11497092" cy="5257799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 marL="685800" indent="-228600">
              <a:buFont typeface="Calibri" panose="020F0502020204030204" pitchFamily="34" charset="0"/>
              <a:buChar char="–"/>
              <a:defRPr b="1">
                <a:solidFill>
                  <a:schemeClr val="tx2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</a:defRPr>
            </a:lvl3pPr>
            <a:lvl4pPr marL="1600200" indent="-228600">
              <a:buFont typeface="Calibri" panose="020F0502020204030204" pitchFamily="34" charset="0"/>
              <a:buChar char="–"/>
              <a:defRPr b="1">
                <a:solidFill>
                  <a:schemeClr val="tx2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6294" y="6575427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1168" y="6575427"/>
            <a:ext cx="274248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4B908D5-4C4E-41CE-811E-E1F9935922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8812" y="6575426"/>
            <a:ext cx="57150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/>
              <a:t>Skyworks Solutions, Inc. Proprietary and Confidential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9338" y="16211"/>
            <a:ext cx="10277856" cy="6936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3"/>
          </p:nvPr>
        </p:nvSpPr>
        <p:spPr>
          <a:xfrm>
            <a:off x="323849" y="450676"/>
            <a:ext cx="10277991" cy="333375"/>
          </a:xfrm>
        </p:spPr>
        <p:txBody>
          <a:bodyPr>
            <a:no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12320" y="1186614"/>
            <a:ext cx="11497092" cy="5257799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  <a:lvl2pPr marL="685800" indent="-228600">
              <a:buFont typeface="Calibri" panose="020F0502020204030204" pitchFamily="34" charset="0"/>
              <a:buChar char="–"/>
              <a:defRPr b="1">
                <a:solidFill>
                  <a:schemeClr val="tx2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</a:defRPr>
            </a:lvl3pPr>
            <a:lvl4pPr marL="1600200" indent="-228600">
              <a:buFont typeface="Calibri" panose="020F0502020204030204" pitchFamily="34" charset="0"/>
              <a:buChar char="–"/>
              <a:defRPr b="1">
                <a:solidFill>
                  <a:schemeClr val="tx2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6294" y="6575427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1168" y="6575427"/>
            <a:ext cx="274248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4B908D5-4C4E-41CE-811E-E1F9935922D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8812" y="6575426"/>
            <a:ext cx="57150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/>
              <a:t>Skyworks Solutions, Inc. Proprietary and Confidential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4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9812" y="178136"/>
            <a:ext cx="10280399" cy="6936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95274" y="1187450"/>
            <a:ext cx="5570538" cy="4556126"/>
          </a:xfrm>
        </p:spPr>
        <p:txBody>
          <a:bodyPr/>
          <a:lstStyle>
            <a:lvl1pPr>
              <a:defRPr sz="2200"/>
            </a:lvl1pPr>
            <a:lvl2pPr marL="685800" indent="-228600">
              <a:buFont typeface="Calibri" panose="020F0502020204030204" pitchFamily="34" charset="0"/>
              <a:buChar char="–"/>
              <a:defRPr sz="2000" b="1"/>
            </a:lvl2pPr>
            <a:lvl3pPr marL="1143000" indent="-228600">
              <a:buFont typeface="Arial" panose="020B0604020202020204" pitchFamily="34" charset="0"/>
              <a:buChar char="•"/>
              <a:defRPr sz="1800" b="1"/>
            </a:lvl3pPr>
            <a:lvl4pPr marL="1600200" indent="-228600">
              <a:buFont typeface="Calibri" panose="020F0502020204030204" pitchFamily="34" charset="0"/>
              <a:buChar char="–"/>
              <a:defRPr sz="1600" b="1"/>
            </a:lvl4pPr>
            <a:lvl5pPr marL="2057400" indent="-228600">
              <a:buFont typeface="Arial" panose="020B0604020202020204" pitchFamily="34" charset="0"/>
              <a:buChar char="•"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329108" y="1187450"/>
            <a:ext cx="5480304" cy="4556126"/>
          </a:xfrm>
        </p:spPr>
        <p:txBody>
          <a:bodyPr/>
          <a:lstStyle>
            <a:lvl1pPr>
              <a:defRPr sz="2200"/>
            </a:lvl1pPr>
            <a:lvl2pPr marL="685800" indent="-228600">
              <a:buFont typeface="Calibri" panose="020F0502020204030204" pitchFamily="34" charset="0"/>
              <a:buChar char="–"/>
              <a:defRPr sz="2000" b="1"/>
            </a:lvl2pPr>
            <a:lvl3pPr marL="1143000" indent="-228600">
              <a:buFont typeface="Arial" panose="020B0604020202020204" pitchFamily="34" charset="0"/>
              <a:buChar char="•"/>
              <a:defRPr sz="1800" b="1"/>
            </a:lvl3pPr>
            <a:lvl4pPr marL="1600200" indent="-228600">
              <a:buFont typeface="Calibri" panose="020F0502020204030204" pitchFamily="34" charset="0"/>
              <a:buChar char="–"/>
              <a:defRPr sz="1600" b="1"/>
            </a:lvl4pPr>
            <a:lvl5pPr marL="2057400" indent="-228600">
              <a:buFont typeface="Arial" panose="020B0604020202020204" pitchFamily="34" charset="0"/>
              <a:buChar char="•"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06294" y="6575427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1168" y="6575427"/>
            <a:ext cx="274248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4B908D5-4C4E-41CE-811E-E1F9935922D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8812" y="6575426"/>
            <a:ext cx="57150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/>
              <a:t>Skyworks Solutions, Inc. Proprietary and Confidential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0040" y="18288"/>
            <a:ext cx="10277856" cy="6936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438150"/>
            <a:ext cx="10277856" cy="333375"/>
          </a:xfrm>
        </p:spPr>
        <p:txBody>
          <a:bodyPr>
            <a:no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95274" y="1187450"/>
            <a:ext cx="5570538" cy="4556126"/>
          </a:xfrm>
        </p:spPr>
        <p:txBody>
          <a:bodyPr/>
          <a:lstStyle>
            <a:lvl1pPr>
              <a:defRPr sz="2200"/>
            </a:lvl1pPr>
            <a:lvl2pPr marL="685800" indent="-228600">
              <a:buFont typeface="Calibri" panose="020F0502020204030204" pitchFamily="34" charset="0"/>
              <a:buChar char="–"/>
              <a:defRPr sz="2000" b="1"/>
            </a:lvl2pPr>
            <a:lvl3pPr marL="1143000" indent="-228600">
              <a:buFont typeface="Arial" panose="020B0604020202020204" pitchFamily="34" charset="0"/>
              <a:buChar char="•"/>
              <a:defRPr sz="1800" b="1"/>
            </a:lvl3pPr>
            <a:lvl4pPr marL="1600200" indent="-228600">
              <a:buFont typeface="Calibri" panose="020F0502020204030204" pitchFamily="34" charset="0"/>
              <a:buChar char="–"/>
              <a:defRPr sz="1600" b="1"/>
            </a:lvl4pPr>
            <a:lvl5pPr marL="2057400" indent="-228600">
              <a:buFont typeface="Arial" panose="020B0604020202020204" pitchFamily="34" charset="0"/>
              <a:buChar char="•"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329108" y="1187450"/>
            <a:ext cx="5480304" cy="4556126"/>
          </a:xfrm>
        </p:spPr>
        <p:txBody>
          <a:bodyPr/>
          <a:lstStyle>
            <a:lvl1pPr>
              <a:defRPr sz="2200"/>
            </a:lvl1pPr>
            <a:lvl2pPr marL="685800" indent="-228600">
              <a:buFont typeface="Calibri" panose="020F0502020204030204" pitchFamily="34" charset="0"/>
              <a:buChar char="–"/>
              <a:defRPr sz="2000" b="1"/>
            </a:lvl2pPr>
            <a:lvl3pPr marL="1143000" indent="-228600">
              <a:buFont typeface="Arial" panose="020B0604020202020204" pitchFamily="34" charset="0"/>
              <a:buChar char="•"/>
              <a:defRPr sz="1800" b="1"/>
            </a:lvl3pPr>
            <a:lvl4pPr marL="1600200" indent="-228600">
              <a:buFont typeface="Calibri" panose="020F0502020204030204" pitchFamily="34" charset="0"/>
              <a:buChar char="–"/>
              <a:defRPr sz="1600" b="1"/>
            </a:lvl4pPr>
            <a:lvl5pPr marL="2057400" indent="-228600">
              <a:buFont typeface="Arial" panose="020B0604020202020204" pitchFamily="34" charset="0"/>
              <a:buChar char="•"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>
          <a:xfrm>
            <a:off x="406294" y="6575427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1168" y="6575427"/>
            <a:ext cx="274248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4B908D5-4C4E-41CE-811E-E1F9935922D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8812" y="6575426"/>
            <a:ext cx="57150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/>
              <a:t>Skyworks Solutions, Inc. Proprietary and Confidential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6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9813" y="178136"/>
            <a:ext cx="10280399" cy="693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6294" y="6575427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1168" y="6575427"/>
            <a:ext cx="274248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4B908D5-4C4E-41CE-811E-E1F9935922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8812" y="6575426"/>
            <a:ext cx="57150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/>
              <a:t>Skyworks Solutions, Inc. Proprietary and Confidential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9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9338" y="16211"/>
            <a:ext cx="10277856" cy="6936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323849" y="450676"/>
            <a:ext cx="10277991" cy="333375"/>
          </a:xfrm>
        </p:spPr>
        <p:txBody>
          <a:bodyPr>
            <a:no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06294" y="6575427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1168" y="6575427"/>
            <a:ext cx="274248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4B908D5-4C4E-41CE-811E-E1F9935922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8812" y="6575426"/>
            <a:ext cx="57150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/>
              <a:t>Skyworks Solutions, Inc. Proprietary and Confidential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7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6294" y="6575427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1168" y="6575427"/>
            <a:ext cx="274248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4B908D5-4C4E-41CE-811E-E1F9935922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8812" y="6575426"/>
            <a:ext cx="57150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/>
              <a:t>Skyworks Solutions, Inc. Proprietary and Confidential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8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"/>
            <a:ext cx="12188952" cy="932454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06294" y="6575427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1168" y="6575427"/>
            <a:ext cx="274248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4B908D5-4C4E-41CE-811E-E1F9935922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02794" y="1186614"/>
            <a:ext cx="11506617" cy="525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09812" y="178136"/>
            <a:ext cx="10280399" cy="693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8812" y="6575426"/>
            <a:ext cx="57150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/>
              <a:t>Skyworks Solutions, Inc. Proprietary and Confidential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2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" panose="05000000000000000000" pitchFamily="2" charset="2"/>
        <a:buChar char="§"/>
        <a:defRPr sz="24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buClr>
          <a:schemeClr val="tx1"/>
        </a:buClr>
        <a:buFont typeface="Calibri" panose="020F0502020204030204" pitchFamily="34" charset="0"/>
        <a:buChar char="–"/>
        <a:defRPr sz="22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buClr>
          <a:schemeClr val="tx1"/>
        </a:buClr>
        <a:buFont typeface="Calibri" panose="020F050202020403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2840" y="4343400"/>
            <a:ext cx="10367972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Value of Physical Layer Clocking for IEEE 1588 Partial Timing Support</a:t>
            </a:r>
          </a:p>
        </p:txBody>
      </p:sp>
      <p:sp>
        <p:nvSpPr>
          <p:cNvPr id="3" name="Subtitle 13">
            <a:extLst>
              <a:ext uri="{FF2B5EF4-FFF2-40B4-BE49-F238E27FC236}">
                <a16:creationId xmlns:a16="http://schemas.microsoft.com/office/drawing/2014/main" id="{C91B368F-2130-4FDD-A0FA-DD24D442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508" y="5715000"/>
            <a:ext cx="9221738" cy="8275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David Spencer – Product Line Manager, Skyworks Solutions Inc.</a:t>
            </a:r>
          </a:p>
          <a:p>
            <a:r>
              <a:rPr lang="en-US" dirty="0"/>
              <a:t>ITSF 2021</a:t>
            </a:r>
          </a:p>
        </p:txBody>
      </p:sp>
    </p:spTree>
    <p:extLst>
      <p:ext uri="{BB962C8B-B14F-4D97-AF65-F5344CB8AC3E}">
        <p14:creationId xmlns:p14="http://schemas.microsoft.com/office/powerpoint/2010/main" val="261860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Servo Performance Measurements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9141359" y="5260785"/>
            <a:ext cx="455424" cy="457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237114" y="4158611"/>
            <a:ext cx="42660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9A57BE5-313B-487A-A5D8-4B90E18F7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35" y="1732209"/>
            <a:ext cx="3581399" cy="26842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9226B8-48DB-4126-9E89-94EE7B9A0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1732210"/>
            <a:ext cx="3581400" cy="26842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80A344-6A33-41EB-B7AB-13563C8993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37" y="1732209"/>
            <a:ext cx="3581400" cy="26842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97D45-1AC0-424E-ACE8-8CFA7F09DF0C}"/>
              </a:ext>
            </a:extLst>
          </p:cNvPr>
          <p:cNvSpPr txBox="1"/>
          <p:nvPr/>
        </p:nvSpPr>
        <p:spPr>
          <a:xfrm>
            <a:off x="455612" y="1143000"/>
            <a:ext cx="3581400" cy="4953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800" b="1" dirty="0"/>
              <a:t>PTP-Only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Max TIE = 1.00 µs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C8DC0-3BA3-4279-8064-88D950485380}"/>
              </a:ext>
            </a:extLst>
          </p:cNvPr>
          <p:cNvSpPr txBox="1"/>
          <p:nvPr/>
        </p:nvSpPr>
        <p:spPr>
          <a:xfrm>
            <a:off x="4211600" y="1141071"/>
            <a:ext cx="3581400" cy="4953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800" b="1" dirty="0"/>
              <a:t>Remote Frequency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Max TIE = 910 ns</a:t>
            </a:r>
          </a:p>
          <a:p>
            <a:pPr algn="ctr"/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06241-6B0A-4CD1-9F8F-BB640571ACE2}"/>
              </a:ext>
            </a:extLst>
          </p:cNvPr>
          <p:cNvSpPr txBox="1"/>
          <p:nvPr/>
        </p:nvSpPr>
        <p:spPr>
          <a:xfrm>
            <a:off x="7921803" y="1141071"/>
            <a:ext cx="3581400" cy="4953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800" b="1" dirty="0"/>
              <a:t>Congruent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Max TIE = 620 ns</a:t>
            </a:r>
          </a:p>
          <a:p>
            <a:pPr algn="ctr"/>
            <a:endParaRPr lang="en-US" sz="2800" b="1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FA049C6-4DBB-4E1E-8AD4-4CD9791FD9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8812" y="6575426"/>
            <a:ext cx="5715000" cy="365125"/>
          </a:xfrm>
        </p:spPr>
        <p:txBody>
          <a:bodyPr/>
          <a:lstStyle/>
          <a:p>
            <a:r>
              <a:rPr lang="en-US" dirty="0"/>
              <a:t>© 2021 Skyworks Solutions Inc.</a:t>
            </a:r>
          </a:p>
        </p:txBody>
      </p:sp>
    </p:spTree>
    <p:extLst>
      <p:ext uri="{BB962C8B-B14F-4D97-AF65-F5344CB8AC3E}">
        <p14:creationId xmlns:p14="http://schemas.microsoft.com/office/powerpoint/2010/main" val="3595746307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301CD0E-7588-4477-BBB8-FF5F88C1B812}"/>
              </a:ext>
            </a:extLst>
          </p:cNvPr>
          <p:cNvSpPr txBox="1"/>
          <p:nvPr/>
        </p:nvSpPr>
        <p:spPr>
          <a:xfrm>
            <a:off x="455611" y="1143000"/>
            <a:ext cx="5392267" cy="4953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800" b="1" dirty="0"/>
              <a:t>PTP-Only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Holdover Measurements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9141359" y="5260785"/>
            <a:ext cx="455424" cy="457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237114" y="4158611"/>
            <a:ext cx="42660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771A8F-4D26-46CB-9A19-52DD1471BAA2}"/>
              </a:ext>
            </a:extLst>
          </p:cNvPr>
          <p:cNvSpPr txBox="1"/>
          <p:nvPr/>
        </p:nvSpPr>
        <p:spPr>
          <a:xfrm>
            <a:off x="6340946" y="1122800"/>
            <a:ext cx="5083212" cy="4953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800" b="1" dirty="0"/>
              <a:t>With Frequency Assist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3BDBD274-75C2-497E-9972-B272833B9B54}"/>
              </a:ext>
            </a:extLst>
          </p:cNvPr>
          <p:cNvSpPr txBox="1">
            <a:spLocks/>
          </p:cNvSpPr>
          <p:nvPr/>
        </p:nvSpPr>
        <p:spPr>
          <a:xfrm>
            <a:off x="6512089" y="5003316"/>
            <a:ext cx="4951591" cy="1092684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1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05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Tx/>
            </a:pPr>
            <a:r>
              <a:rPr lang="en-US" sz="1800" dirty="0"/>
              <a:t>Time holdover operation</a:t>
            </a:r>
          </a:p>
          <a:p>
            <a:pPr lvl="1">
              <a:spcBef>
                <a:spcPts val="300"/>
              </a:spcBef>
              <a:buClrTx/>
            </a:pPr>
            <a:r>
              <a:rPr lang="en-US" sz="1600" dirty="0"/>
              <a:t>Local clock maintains previous alignment and continues to tick from physical layer frequency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/>
          </a:p>
          <a:p>
            <a:pPr lvl="1">
              <a:spcBef>
                <a:spcPts val="300"/>
              </a:spcBef>
            </a:pPr>
            <a:endParaRPr lang="en-US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88B7B07-CA74-4166-A4A0-F84212C2E0CF}"/>
              </a:ext>
            </a:extLst>
          </p:cNvPr>
          <p:cNvSpPr txBox="1">
            <a:spLocks/>
          </p:cNvSpPr>
          <p:nvPr/>
        </p:nvSpPr>
        <p:spPr>
          <a:xfrm>
            <a:off x="725145" y="5014297"/>
            <a:ext cx="4951591" cy="1092684"/>
          </a:xfrm>
          <a:prstGeom prst="rect">
            <a:avLst/>
          </a:prstGeom>
        </p:spPr>
        <p:txBody>
          <a:bodyPr vert="horz" lIns="91416" tIns="45708" rIns="91416" bIns="45708" rtlCol="0" anchor="t">
            <a:normAutofit lnSpcReduction="10000"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1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05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Tx/>
            </a:pPr>
            <a:r>
              <a:rPr lang="en-US" sz="1800" dirty="0"/>
              <a:t>Full holdover</a:t>
            </a:r>
          </a:p>
          <a:p>
            <a:pPr lvl="1">
              <a:spcBef>
                <a:spcPts val="300"/>
              </a:spcBef>
              <a:buClrTx/>
            </a:pPr>
            <a:r>
              <a:rPr lang="en-US" sz="1600" dirty="0"/>
              <a:t>No external time or frequency source available</a:t>
            </a:r>
          </a:p>
          <a:p>
            <a:pPr lvl="1">
              <a:spcBef>
                <a:spcPts val="300"/>
              </a:spcBef>
              <a:buClrTx/>
            </a:pPr>
            <a:r>
              <a:rPr lang="en-US" sz="1600" dirty="0"/>
              <a:t>Holdover stability determined entirely by local oscillator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/>
          </a:p>
          <a:p>
            <a:pPr lvl="1">
              <a:spcBef>
                <a:spcPts val="300"/>
              </a:spcBef>
            </a:pP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2A8A09C-353F-4488-B978-6E4FB7FDD8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8812" y="6575426"/>
            <a:ext cx="5715000" cy="365125"/>
          </a:xfrm>
        </p:spPr>
        <p:txBody>
          <a:bodyPr/>
          <a:lstStyle/>
          <a:p>
            <a:r>
              <a:rPr lang="en-US" dirty="0"/>
              <a:t>© 2021 Skyworks Solutions Inc.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B7D14-B1B5-423A-AA2B-A5138AF7E9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1" y="1340234"/>
            <a:ext cx="4806614" cy="3602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E2505-EDF1-4BA3-A424-DAC43D1C5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1408484"/>
            <a:ext cx="4806614" cy="36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3038"/>
      </p:ext>
    </p:extLst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A1A14-389A-4692-91F4-25DC622C466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Physical layer support clearly provides benefit to both PTP-locked and holdover operation</a:t>
            </a:r>
          </a:p>
          <a:p>
            <a:endParaRPr lang="en-US" sz="2400" dirty="0"/>
          </a:p>
          <a:p>
            <a:r>
              <a:rPr lang="en-US" sz="2400" dirty="0"/>
              <a:t>PTP-locked operation</a:t>
            </a:r>
          </a:p>
          <a:p>
            <a:pPr lvl="1"/>
            <a:r>
              <a:rPr lang="en-US" sz="2000" dirty="0"/>
              <a:t>Adding a non-congruent physical frequency gives ~10% time alignment improvement</a:t>
            </a:r>
          </a:p>
          <a:p>
            <a:pPr lvl="1"/>
            <a:r>
              <a:rPr lang="en-US" sz="2000" dirty="0"/>
              <a:t>However, a fully congruent Synchronous Ethernet configuration gives ~40% improvement</a:t>
            </a:r>
          </a:p>
          <a:p>
            <a:pPr lvl="2"/>
            <a:r>
              <a:rPr lang="en-US" sz="2000" dirty="0"/>
              <a:t>But requires an architected network</a:t>
            </a:r>
          </a:p>
          <a:p>
            <a:pPr lvl="2"/>
            <a:endParaRPr lang="en-US" sz="2000" dirty="0"/>
          </a:p>
          <a:p>
            <a:r>
              <a:rPr lang="en-US" sz="2400" dirty="0"/>
              <a:t>Holdover operation</a:t>
            </a:r>
          </a:p>
          <a:p>
            <a:pPr lvl="1"/>
            <a:r>
              <a:rPr lang="en-US" sz="2000" dirty="0"/>
              <a:t>Any form of frequency assistance can offer much improved holdover performance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35CD9-7061-4135-9B73-F2F24519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2E491-FF45-4232-BFA2-D0D1CE5BE752}"/>
              </a:ext>
            </a:extLst>
          </p:cNvPr>
          <p:cNvSpPr txBox="1"/>
          <p:nvPr/>
        </p:nvSpPr>
        <p:spPr>
          <a:xfrm>
            <a:off x="150812" y="5486400"/>
            <a:ext cx="11430000" cy="798847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800" b="1" i="1" dirty="0"/>
              <a:t>Either local or remote non-congruent frequency assistance could offer an optimal trade off between performance improvements and deployment cost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03FAA1A-C2D2-43AE-9FEA-59DF4961A9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8812" y="6575426"/>
            <a:ext cx="5715000" cy="365125"/>
          </a:xfrm>
        </p:spPr>
        <p:txBody>
          <a:bodyPr/>
          <a:lstStyle/>
          <a:p>
            <a:r>
              <a:rPr lang="en-US" dirty="0"/>
              <a:t>© 2021 Skyworks Solutions Inc.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6703D08-79E3-4380-A230-C02DA554FD02}"/>
              </a:ext>
            </a:extLst>
          </p:cNvPr>
          <p:cNvSpPr txBox="1">
            <a:spLocks/>
          </p:cNvSpPr>
          <p:nvPr/>
        </p:nvSpPr>
        <p:spPr>
          <a:xfrm>
            <a:off x="8951168" y="6574608"/>
            <a:ext cx="2742486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A7BD92-6AE5-CF43-B276-274952F2BFB4}" type="slidenum">
              <a:rPr lang="en-US" sz="1000"/>
              <a:pPr algn="r"/>
              <a:t>12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70634677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89841D-8B39-4706-BDAF-EF82C915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&amp; Partial Timing Support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13E62-4A4C-4AF0-92C8-EAFE80D398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2021 Skyworks Solutions Inc.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BF45E3-F34F-45DD-9673-73DF6DF314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12" y="1113164"/>
            <a:ext cx="8763000" cy="2534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F40C87-4690-408C-86BD-0B1389C124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12" y="3786663"/>
            <a:ext cx="8763000" cy="2521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F5CD39-84D5-4712-847E-ACBE264DFC22}"/>
              </a:ext>
            </a:extLst>
          </p:cNvPr>
          <p:cNvSpPr txBox="1"/>
          <p:nvPr/>
        </p:nvSpPr>
        <p:spPr>
          <a:xfrm>
            <a:off x="9599612" y="1295400"/>
            <a:ext cx="1981201" cy="2133600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4A209-FC1F-4CB6-825C-0C3D485DCD8C}"/>
              </a:ext>
            </a:extLst>
          </p:cNvPr>
          <p:cNvSpPr txBox="1"/>
          <p:nvPr/>
        </p:nvSpPr>
        <p:spPr>
          <a:xfrm>
            <a:off x="9447213" y="1793814"/>
            <a:ext cx="2133600" cy="1172836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r>
              <a:rPr lang="en-US" b="1" dirty="0"/>
              <a:t>Full Timing Support expects Physical-layer Frequency Assistance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DEF88D-6A4F-4BEE-A315-A7F2EE9AAD7A}"/>
              </a:ext>
            </a:extLst>
          </p:cNvPr>
          <p:cNvSpPr txBox="1"/>
          <p:nvPr/>
        </p:nvSpPr>
        <p:spPr>
          <a:xfrm>
            <a:off x="9447213" y="4269470"/>
            <a:ext cx="2133600" cy="1556068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r>
              <a:rPr lang="en-US" b="1" dirty="0"/>
              <a:t>Partial Timing Support Allows Physical-layer Frequency Assistance  as an Option</a:t>
            </a:r>
          </a:p>
        </p:txBody>
      </p:sp>
    </p:spTree>
    <p:extLst>
      <p:ext uri="{BB962C8B-B14F-4D97-AF65-F5344CB8AC3E}">
        <p14:creationId xmlns:p14="http://schemas.microsoft.com/office/powerpoint/2010/main" val="2753525369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49B7CE-5662-48B2-9069-A0F88CCA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Flavors of Frequency Assist</a:t>
            </a:r>
            <a:endParaRPr lang="en-US" sz="2799" dirty="0"/>
          </a:p>
        </p:txBody>
      </p:sp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6222A5D2-F0D6-43A8-820A-BD677FEB8E96}"/>
              </a:ext>
            </a:extLst>
          </p:cNvPr>
          <p:cNvSpPr txBox="1">
            <a:spLocks/>
          </p:cNvSpPr>
          <p:nvPr/>
        </p:nvSpPr>
        <p:spPr>
          <a:xfrm>
            <a:off x="8951168" y="6574608"/>
            <a:ext cx="2742486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A7BD92-6AE5-CF43-B276-274952F2BFB4}" type="slidenum">
              <a:rPr lang="en-US" sz="1000"/>
              <a:pPr algn="r"/>
              <a:t>3</a:t>
            </a:fld>
            <a:endParaRPr lang="en-US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2D2B3B-3DDB-42F2-B365-601E7C5D6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" y="1937573"/>
            <a:ext cx="6184169" cy="2194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E68718-B4CB-465C-9EF4-3CAFEFCFC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680" y="1438569"/>
            <a:ext cx="5484571" cy="3362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5559A9-955E-4258-B671-4D9CFE80A9D1}"/>
              </a:ext>
            </a:extLst>
          </p:cNvPr>
          <p:cNvSpPr txBox="1"/>
          <p:nvPr/>
        </p:nvSpPr>
        <p:spPr>
          <a:xfrm>
            <a:off x="6323989" y="1143000"/>
            <a:ext cx="5333023" cy="4953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800" b="1" dirty="0"/>
              <a:t>Non-Congruent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DD8DC-F57A-47B2-BDE6-571279992C20}"/>
              </a:ext>
            </a:extLst>
          </p:cNvPr>
          <p:cNvSpPr txBox="1"/>
          <p:nvPr/>
        </p:nvSpPr>
        <p:spPr>
          <a:xfrm>
            <a:off x="74612" y="1143000"/>
            <a:ext cx="6155068" cy="4953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800" b="1" dirty="0"/>
              <a:t>Congruent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FD3239C-4FCB-401A-A03F-8CFAED1D596F}"/>
              </a:ext>
            </a:extLst>
          </p:cNvPr>
          <p:cNvSpPr txBox="1">
            <a:spLocks/>
          </p:cNvSpPr>
          <p:nvPr/>
        </p:nvSpPr>
        <p:spPr>
          <a:xfrm>
            <a:off x="309812" y="4927116"/>
            <a:ext cx="5919868" cy="1092684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1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05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Tx/>
            </a:pPr>
            <a:r>
              <a:rPr lang="en-US" sz="1800" dirty="0"/>
              <a:t>Physical layer clock from PRC common with PTP T-GM</a:t>
            </a:r>
          </a:p>
          <a:p>
            <a:pPr lvl="1">
              <a:spcBef>
                <a:spcPts val="300"/>
              </a:spcBef>
              <a:buClrTx/>
            </a:pPr>
            <a:r>
              <a:rPr lang="en-US" sz="1600" dirty="0"/>
              <a:t>Typically, Synchronous Ethernet</a:t>
            </a:r>
          </a:p>
          <a:p>
            <a:pPr>
              <a:spcBef>
                <a:spcPts val="300"/>
              </a:spcBef>
              <a:buClrTx/>
            </a:pPr>
            <a:r>
              <a:rPr lang="en-US" sz="1800" dirty="0"/>
              <a:t>PTP tick rate and physical frequency match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/>
          </a:p>
          <a:p>
            <a:pPr lvl="1">
              <a:spcBef>
                <a:spcPts val="300"/>
              </a:spcBef>
            </a:pPr>
            <a:endParaRPr lang="en-US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1970E038-3A2A-4B9D-B6CE-B6CD0638A879}"/>
              </a:ext>
            </a:extLst>
          </p:cNvPr>
          <p:cNvSpPr txBox="1">
            <a:spLocks/>
          </p:cNvSpPr>
          <p:nvPr/>
        </p:nvSpPr>
        <p:spPr>
          <a:xfrm>
            <a:off x="6445930" y="4960875"/>
            <a:ext cx="5134882" cy="1092684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>
            <a:lvl1pPr marL="182880" indent="-182880" algn="l" defTabSz="914377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lang="en-US" sz="16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76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4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4864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2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731520" marR="0" indent="-182880" algn="l" defTabSz="914377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lang="en-US" sz="110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914400" indent="-182880" algn="l" defTabSz="914377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lang="en-US" sz="1050" b="0" kern="12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Tx/>
            </a:pPr>
            <a:r>
              <a:rPr lang="en-US" sz="1800" dirty="0"/>
              <a:t>Physical layer clock from different PRC to T-GM</a:t>
            </a:r>
          </a:p>
          <a:p>
            <a:pPr lvl="1">
              <a:spcBef>
                <a:spcPts val="300"/>
              </a:spcBef>
              <a:buClrTx/>
            </a:pPr>
            <a:r>
              <a:rPr lang="en-US" sz="1600" dirty="0"/>
              <a:t>Could be Synchronous Ethernet or could be BITS etc.</a:t>
            </a:r>
          </a:p>
          <a:p>
            <a:pPr>
              <a:spcBef>
                <a:spcPts val="300"/>
              </a:spcBef>
              <a:buClrTx/>
            </a:pPr>
            <a:r>
              <a:rPr lang="en-US" sz="1800" dirty="0"/>
              <a:t>PTP tick rate and physical frequency not aligned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/>
          </a:p>
          <a:p>
            <a:pPr lvl="1">
              <a:spcBef>
                <a:spcPts val="300"/>
              </a:spcBef>
            </a:pP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B5B0506-4A28-45A2-A16D-146717305E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8812" y="6575426"/>
            <a:ext cx="5715000" cy="365125"/>
          </a:xfrm>
        </p:spPr>
        <p:txBody>
          <a:bodyPr/>
          <a:lstStyle/>
          <a:p>
            <a:r>
              <a:rPr lang="en-US" dirty="0"/>
              <a:t>© 2021 Skyworks Solutions Inc.</a:t>
            </a:r>
          </a:p>
        </p:txBody>
      </p:sp>
    </p:spTree>
    <p:extLst>
      <p:ext uri="{BB962C8B-B14F-4D97-AF65-F5344CB8AC3E}">
        <p14:creationId xmlns:p14="http://schemas.microsoft.com/office/powerpoint/2010/main" val="1693833932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49B7CE-5662-48B2-9069-A0F88CCA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99" dirty="0"/>
              <a:t>Non-Congruent Examples</a:t>
            </a:r>
          </a:p>
        </p:txBody>
      </p:sp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6222A5D2-F0D6-43A8-820A-BD677FEB8E96}"/>
              </a:ext>
            </a:extLst>
          </p:cNvPr>
          <p:cNvSpPr txBox="1">
            <a:spLocks/>
          </p:cNvSpPr>
          <p:nvPr/>
        </p:nvSpPr>
        <p:spPr>
          <a:xfrm>
            <a:off x="8951168" y="6574608"/>
            <a:ext cx="2742486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A7BD92-6AE5-CF43-B276-274952F2BFB4}" type="slidenum">
              <a:rPr lang="en-US" sz="1000"/>
              <a:pPr algn="r"/>
              <a:t>4</a:t>
            </a:fld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E727F-AA01-49BF-8F43-4A5AA697D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73" y="1140145"/>
            <a:ext cx="6024165" cy="2288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6100E-4C9F-48E8-A48C-0B5417B4F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73" y="3747143"/>
            <a:ext cx="6024166" cy="2288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AC48FF-890C-4D80-9C6A-FD4015B2F847}"/>
              </a:ext>
            </a:extLst>
          </p:cNvPr>
          <p:cNvSpPr txBox="1"/>
          <p:nvPr/>
        </p:nvSpPr>
        <p:spPr>
          <a:xfrm>
            <a:off x="6704012" y="1410582"/>
            <a:ext cx="4876801" cy="1556068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400" b="1" dirty="0"/>
              <a:t>Local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External stable frequency is available directly to the slave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Example: PTP device located in a central office with local BITS/SSU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E47AC-16B0-4180-B4A5-C32965E4586C}"/>
              </a:ext>
            </a:extLst>
          </p:cNvPr>
          <p:cNvSpPr txBox="1"/>
          <p:nvPr/>
        </p:nvSpPr>
        <p:spPr>
          <a:xfrm>
            <a:off x="6675416" y="3914898"/>
            <a:ext cx="4876801" cy="1876301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400" b="1" dirty="0"/>
              <a:t>Remote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External stable frequency injected further back in the network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Transported to slave over Synchronous Ethernet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Example: Central office providing local access network with Synchronous Ethernet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956BF27-338B-46E2-A520-6C62E54461B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8812" y="6575426"/>
            <a:ext cx="5715000" cy="365125"/>
          </a:xfrm>
        </p:spPr>
        <p:txBody>
          <a:bodyPr/>
          <a:lstStyle/>
          <a:p>
            <a:r>
              <a:rPr lang="en-US" dirty="0"/>
              <a:t>© 2021 Skyworks Solutions Inc.</a:t>
            </a:r>
          </a:p>
        </p:txBody>
      </p:sp>
    </p:spTree>
    <p:extLst>
      <p:ext uri="{BB962C8B-B14F-4D97-AF65-F5344CB8AC3E}">
        <p14:creationId xmlns:p14="http://schemas.microsoft.com/office/powerpoint/2010/main" val="3526306052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812878-8C44-4F4E-9B45-DC9CCA7FBF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9273" y="1143000"/>
            <a:ext cx="10817582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Timestamping accuracy</a:t>
            </a:r>
          </a:p>
          <a:p>
            <a:pPr lvl="1"/>
            <a:r>
              <a:rPr lang="en-US" dirty="0"/>
              <a:t>PHY-level timestamping against a local clock minimizes static and dynamic error</a:t>
            </a:r>
          </a:p>
          <a:p>
            <a:pPr lvl="1"/>
            <a:r>
              <a:rPr lang="en-US" dirty="0"/>
              <a:t>Only relevant for Synchronous Ethernet – not local congruent operation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Local oscillator requirements</a:t>
            </a:r>
          </a:p>
          <a:p>
            <a:pPr lvl="1"/>
            <a:r>
              <a:rPr lang="en-US" dirty="0"/>
              <a:t>Can relax local oscillator short-term stability requirements (TCXO instead of OCXO)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Time recovery servo performance</a:t>
            </a:r>
          </a:p>
          <a:p>
            <a:pPr lvl="1"/>
            <a:r>
              <a:rPr lang="en-US" dirty="0"/>
              <a:t>Coherent, congruent clock can improve operation</a:t>
            </a:r>
          </a:p>
          <a:p>
            <a:pPr lvl="1"/>
            <a:r>
              <a:rPr lang="en-US" dirty="0"/>
              <a:t>Tick rate is available at hardware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Holdover</a:t>
            </a:r>
          </a:p>
          <a:p>
            <a:pPr lvl="1"/>
            <a:r>
              <a:rPr lang="en-US" dirty="0"/>
              <a:t>Removes long-term stability requirements on oscillator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9841D-8B39-4706-BDAF-EF82C915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Use Is a Stable Frequency?</a:t>
            </a:r>
          </a:p>
        </p:txBody>
      </p:sp>
      <p:pic>
        <p:nvPicPr>
          <p:cNvPr id="1028" name="Picture 4" descr="Rubber Stamp Royalty Free Vector Clip Art Illustration - Rubber Stamp  Clipart - 473x480 PNG Download - PNGkit">
            <a:extLst>
              <a:ext uri="{FF2B5EF4-FFF2-40B4-BE49-F238E27FC236}">
                <a16:creationId xmlns:a16="http://schemas.microsoft.com/office/drawing/2014/main" id="{EA9B0B9A-F949-454E-9A8B-00C144C8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1136374"/>
            <a:ext cx="1973443" cy="13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ng-Term Traffic Scheduling Based on Stacked Bidirectional Recurrent  Neural Networks in Inter-Datacenter Optical Networks">
            <a:extLst>
              <a:ext uri="{FF2B5EF4-FFF2-40B4-BE49-F238E27FC236}">
                <a16:creationId xmlns:a16="http://schemas.microsoft.com/office/drawing/2014/main" id="{A4C40619-03FD-4B0A-ABD0-38A2169CE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152" y="2755302"/>
            <a:ext cx="2039161" cy="77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ansparent Melting Clock Clipart - Salvador Dali Clocks, HD Png Download -  vhv">
            <a:extLst>
              <a:ext uri="{FF2B5EF4-FFF2-40B4-BE49-F238E27FC236}">
                <a16:creationId xmlns:a16="http://schemas.microsoft.com/office/drawing/2014/main" id="{9DFAE50D-216F-4754-A369-D8C4F7F2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20" y="3799602"/>
            <a:ext cx="1243224" cy="10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re Stripper Scissors Electrical Cable Blade - Cut Wire Png Transparent,  Png Download - kindpng">
            <a:extLst>
              <a:ext uri="{FF2B5EF4-FFF2-40B4-BE49-F238E27FC236}">
                <a16:creationId xmlns:a16="http://schemas.microsoft.com/office/drawing/2014/main" id="{7EE686E0-6725-4EFA-992F-AE9DF067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179" y="5140693"/>
            <a:ext cx="1483105" cy="12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E0F05AF-B4F9-4BB8-9134-F423C6597A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8812" y="6575426"/>
            <a:ext cx="5715000" cy="365125"/>
          </a:xfrm>
        </p:spPr>
        <p:txBody>
          <a:bodyPr/>
          <a:lstStyle/>
          <a:p>
            <a:r>
              <a:rPr lang="en-US" dirty="0"/>
              <a:t>© 2021 Skyworks Solutions Inc.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D79B81B-1C10-4335-AF25-14CD6B85F77D}"/>
              </a:ext>
            </a:extLst>
          </p:cNvPr>
          <p:cNvSpPr txBox="1">
            <a:spLocks/>
          </p:cNvSpPr>
          <p:nvPr/>
        </p:nvSpPr>
        <p:spPr>
          <a:xfrm>
            <a:off x="8951168" y="6574608"/>
            <a:ext cx="2742486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A7BD92-6AE5-CF43-B276-274952F2BFB4}" type="slidenum">
              <a:rPr lang="en-US" sz="1000"/>
              <a:pPr algn="r"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3387456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812878-8C44-4F4E-9B45-DC9CCA7FBF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9273" y="1143000"/>
            <a:ext cx="10817582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Timestamping accuracy</a:t>
            </a:r>
          </a:p>
          <a:p>
            <a:pPr lvl="1"/>
            <a:r>
              <a:rPr lang="en-US" dirty="0"/>
              <a:t>PHY-level timestamping against a local clock minimizes static and dynamic error</a:t>
            </a:r>
          </a:p>
          <a:p>
            <a:pPr lvl="1"/>
            <a:r>
              <a:rPr lang="en-US" dirty="0"/>
              <a:t>Only relevant for Synchronous Ethernet – not local congruent operation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Local oscillator requirements</a:t>
            </a:r>
          </a:p>
          <a:p>
            <a:pPr lvl="1"/>
            <a:r>
              <a:rPr lang="en-US" dirty="0"/>
              <a:t>Can relax local oscillator short-term stability requirements (TCXO instead of OCXO)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Time recovery servo performance</a:t>
            </a:r>
          </a:p>
          <a:p>
            <a:pPr lvl="1"/>
            <a:r>
              <a:rPr lang="en-US" dirty="0"/>
              <a:t>Coherent, congruent clock can improve operation</a:t>
            </a:r>
          </a:p>
          <a:p>
            <a:pPr lvl="1"/>
            <a:r>
              <a:rPr lang="en-US" dirty="0"/>
              <a:t>Tick rate is available at hardware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Holdover</a:t>
            </a:r>
          </a:p>
          <a:p>
            <a:pPr lvl="1"/>
            <a:r>
              <a:rPr lang="en-US" dirty="0"/>
              <a:t>Removes long-term stability requirements on oscillator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9841D-8B39-4706-BDAF-EF82C915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Use Is a Stable Frequency?</a:t>
            </a:r>
          </a:p>
        </p:txBody>
      </p:sp>
      <p:pic>
        <p:nvPicPr>
          <p:cNvPr id="1028" name="Picture 4" descr="Rubber Stamp Royalty Free Vector Clip Art Illustration - Rubber Stamp  Clipart - 473x480 PNG Download - PNGkit">
            <a:extLst>
              <a:ext uri="{FF2B5EF4-FFF2-40B4-BE49-F238E27FC236}">
                <a16:creationId xmlns:a16="http://schemas.microsoft.com/office/drawing/2014/main" id="{EA9B0B9A-F949-454E-9A8B-00C144C8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1136374"/>
            <a:ext cx="1973443" cy="13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ng-Term Traffic Scheduling Based on Stacked Bidirectional Recurrent  Neural Networks in Inter-Datacenter Optical Networks">
            <a:extLst>
              <a:ext uri="{FF2B5EF4-FFF2-40B4-BE49-F238E27FC236}">
                <a16:creationId xmlns:a16="http://schemas.microsoft.com/office/drawing/2014/main" id="{A4C40619-03FD-4B0A-ABD0-38A2169CE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152" y="2755302"/>
            <a:ext cx="2039161" cy="77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ansparent Melting Clock Clipart - Salvador Dali Clocks, HD Png Download -  vhv">
            <a:extLst>
              <a:ext uri="{FF2B5EF4-FFF2-40B4-BE49-F238E27FC236}">
                <a16:creationId xmlns:a16="http://schemas.microsoft.com/office/drawing/2014/main" id="{9DFAE50D-216F-4754-A369-D8C4F7F2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20" y="3799602"/>
            <a:ext cx="1243224" cy="10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re Stripper Scissors Electrical Cable Blade - Cut Wire Png Transparent,  Png Download - kindpng">
            <a:extLst>
              <a:ext uri="{FF2B5EF4-FFF2-40B4-BE49-F238E27FC236}">
                <a16:creationId xmlns:a16="http://schemas.microsoft.com/office/drawing/2014/main" id="{7EE686E0-6725-4EFA-992F-AE9DF067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179" y="5140693"/>
            <a:ext cx="1483105" cy="12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8695B-D427-4914-ACD8-66BF963E777D}"/>
              </a:ext>
            </a:extLst>
          </p:cNvPr>
          <p:cNvSpPr/>
          <p:nvPr/>
        </p:nvSpPr>
        <p:spPr>
          <a:xfrm>
            <a:off x="309812" y="1088081"/>
            <a:ext cx="11067501" cy="14443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B14C6-61E7-40D6-8DDB-A7D1B162D228}"/>
              </a:ext>
            </a:extLst>
          </p:cNvPr>
          <p:cNvSpPr txBox="1"/>
          <p:nvPr/>
        </p:nvSpPr>
        <p:spPr>
          <a:xfrm>
            <a:off x="2970212" y="1214336"/>
            <a:ext cx="5181600" cy="990600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Effect will be minimal (&lt;50 ns)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Can be ignored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2760401-9124-4472-9519-1D59CA59BB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8812" y="6575426"/>
            <a:ext cx="5715000" cy="365125"/>
          </a:xfrm>
        </p:spPr>
        <p:txBody>
          <a:bodyPr/>
          <a:lstStyle/>
          <a:p>
            <a:r>
              <a:rPr lang="en-US" dirty="0"/>
              <a:t>© 2021 Skyworks Solutions Inc.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D6C22F4-5F4D-4B88-AC23-D0C3F15CAB40}"/>
              </a:ext>
            </a:extLst>
          </p:cNvPr>
          <p:cNvSpPr txBox="1">
            <a:spLocks/>
          </p:cNvSpPr>
          <p:nvPr/>
        </p:nvSpPr>
        <p:spPr>
          <a:xfrm>
            <a:off x="8951168" y="6574608"/>
            <a:ext cx="2742486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A7BD92-6AE5-CF43-B276-274952F2BFB4}" type="slidenum">
              <a:rPr lang="en-US" sz="1000"/>
              <a:pPr algn="r"/>
              <a:t>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7677898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812878-8C44-4F4E-9B45-DC9CCA7FBF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9273" y="1143000"/>
            <a:ext cx="10817582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Timestamping accuracy</a:t>
            </a:r>
          </a:p>
          <a:p>
            <a:pPr lvl="1"/>
            <a:r>
              <a:rPr lang="en-US" dirty="0"/>
              <a:t>PHY-level timestamping against a local clock minimizes static and dynamic error</a:t>
            </a:r>
          </a:p>
          <a:p>
            <a:pPr lvl="1"/>
            <a:r>
              <a:rPr lang="en-US" dirty="0"/>
              <a:t>Only relevant for Synchronous Ethernet – not local congruent operation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Local oscillator requirements</a:t>
            </a:r>
          </a:p>
          <a:p>
            <a:pPr lvl="1"/>
            <a:r>
              <a:rPr lang="en-US" dirty="0"/>
              <a:t>Can relax local oscillator short-term stability requirements (TCXO instead of OCXO)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Time recovery servo performance</a:t>
            </a:r>
          </a:p>
          <a:p>
            <a:pPr lvl="1"/>
            <a:r>
              <a:rPr lang="en-US" dirty="0"/>
              <a:t>Coherent, congruent clock can improve operation</a:t>
            </a:r>
          </a:p>
          <a:p>
            <a:pPr lvl="1"/>
            <a:r>
              <a:rPr lang="en-US" dirty="0"/>
              <a:t>Tick rate is available at hardware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Holdover</a:t>
            </a:r>
          </a:p>
          <a:p>
            <a:pPr lvl="1"/>
            <a:r>
              <a:rPr lang="en-US" dirty="0"/>
              <a:t>Removes long-term stability requirements on oscillator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9841D-8B39-4706-BDAF-EF82C915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Use Is a Stable Frequency?</a:t>
            </a:r>
          </a:p>
        </p:txBody>
      </p:sp>
      <p:pic>
        <p:nvPicPr>
          <p:cNvPr id="1028" name="Picture 4" descr="Rubber Stamp Royalty Free Vector Clip Art Illustration - Rubber Stamp  Clipart - 473x480 PNG Download - PNGkit">
            <a:extLst>
              <a:ext uri="{FF2B5EF4-FFF2-40B4-BE49-F238E27FC236}">
                <a16:creationId xmlns:a16="http://schemas.microsoft.com/office/drawing/2014/main" id="{EA9B0B9A-F949-454E-9A8B-00C144C8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1136374"/>
            <a:ext cx="1973443" cy="13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ng-Term Traffic Scheduling Based on Stacked Bidirectional Recurrent  Neural Networks in Inter-Datacenter Optical Networks">
            <a:extLst>
              <a:ext uri="{FF2B5EF4-FFF2-40B4-BE49-F238E27FC236}">
                <a16:creationId xmlns:a16="http://schemas.microsoft.com/office/drawing/2014/main" id="{A4C40619-03FD-4B0A-ABD0-38A2169CE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152" y="2755302"/>
            <a:ext cx="2039161" cy="77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ansparent Melting Clock Clipart - Salvador Dali Clocks, HD Png Download -  vhv">
            <a:extLst>
              <a:ext uri="{FF2B5EF4-FFF2-40B4-BE49-F238E27FC236}">
                <a16:creationId xmlns:a16="http://schemas.microsoft.com/office/drawing/2014/main" id="{9DFAE50D-216F-4754-A369-D8C4F7F2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20" y="3799602"/>
            <a:ext cx="1243224" cy="10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re Stripper Scissors Electrical Cable Blade - Cut Wire Png Transparent,  Png Download - kindpng">
            <a:extLst>
              <a:ext uri="{FF2B5EF4-FFF2-40B4-BE49-F238E27FC236}">
                <a16:creationId xmlns:a16="http://schemas.microsoft.com/office/drawing/2014/main" id="{7EE686E0-6725-4EFA-992F-AE9DF067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179" y="5140693"/>
            <a:ext cx="1483105" cy="12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8695B-D427-4914-ACD8-66BF963E777D}"/>
              </a:ext>
            </a:extLst>
          </p:cNvPr>
          <p:cNvSpPr/>
          <p:nvPr/>
        </p:nvSpPr>
        <p:spPr>
          <a:xfrm>
            <a:off x="309812" y="1088081"/>
            <a:ext cx="11067501" cy="14443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B14C6-61E7-40D6-8DDB-A7D1B162D228}"/>
              </a:ext>
            </a:extLst>
          </p:cNvPr>
          <p:cNvSpPr txBox="1"/>
          <p:nvPr/>
        </p:nvSpPr>
        <p:spPr>
          <a:xfrm>
            <a:off x="2970212" y="1214336"/>
            <a:ext cx="5181600" cy="990600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Effect will be minimal (&lt;50 ns)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Can be ignored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950A5-A9A8-4A27-B610-547E6BB9848A}"/>
              </a:ext>
            </a:extLst>
          </p:cNvPr>
          <p:cNvSpPr/>
          <p:nvPr/>
        </p:nvSpPr>
        <p:spPr>
          <a:xfrm>
            <a:off x="190270" y="2442694"/>
            <a:ext cx="11306585" cy="135690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AC02B-C603-40B6-BE57-B8A239F62D10}"/>
              </a:ext>
            </a:extLst>
          </p:cNvPr>
          <p:cNvSpPr txBox="1"/>
          <p:nvPr/>
        </p:nvSpPr>
        <p:spPr>
          <a:xfrm>
            <a:off x="2970212" y="2646546"/>
            <a:ext cx="5181600" cy="990600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Cost saving for equipment vendor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But would restrict usage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2348631-DE4A-4B65-A038-81122BD13F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8812" y="6575426"/>
            <a:ext cx="5715000" cy="365125"/>
          </a:xfrm>
        </p:spPr>
        <p:txBody>
          <a:bodyPr/>
          <a:lstStyle/>
          <a:p>
            <a:r>
              <a:rPr lang="en-US" dirty="0"/>
              <a:t>© 2021 Skyworks Solutions Inc.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51041E6-6672-41C8-8AA7-BE2273012594}"/>
              </a:ext>
            </a:extLst>
          </p:cNvPr>
          <p:cNvSpPr txBox="1">
            <a:spLocks/>
          </p:cNvSpPr>
          <p:nvPr/>
        </p:nvSpPr>
        <p:spPr>
          <a:xfrm>
            <a:off x="8951168" y="6574608"/>
            <a:ext cx="2742486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A7BD92-6AE5-CF43-B276-274952F2BFB4}" type="slidenum">
              <a:rPr lang="en-US" sz="1000"/>
              <a:pPr algn="r"/>
              <a:t>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8101708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812878-8C44-4F4E-9B45-DC9CCA7FBF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9273" y="1143000"/>
            <a:ext cx="10817582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Timestamping accuracy</a:t>
            </a:r>
          </a:p>
          <a:p>
            <a:pPr lvl="1"/>
            <a:r>
              <a:rPr lang="en-US" dirty="0"/>
              <a:t>PHY-level timestamping against a local clock minimizes static and dynamic error</a:t>
            </a:r>
          </a:p>
          <a:p>
            <a:pPr lvl="1"/>
            <a:r>
              <a:rPr lang="en-US" dirty="0"/>
              <a:t>Only relevant for Synchronous Ethernet – not local congruent operation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Local oscillator requirements</a:t>
            </a:r>
          </a:p>
          <a:p>
            <a:pPr lvl="1"/>
            <a:r>
              <a:rPr lang="en-US" dirty="0"/>
              <a:t>Can relax local oscillator short-term stability requirements (TCXO instead of OCXO)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Time recovery servo performance</a:t>
            </a:r>
          </a:p>
          <a:p>
            <a:pPr lvl="1"/>
            <a:r>
              <a:rPr lang="en-US" dirty="0"/>
              <a:t>Coherent, congruent clock can improve operation</a:t>
            </a:r>
          </a:p>
          <a:p>
            <a:pPr lvl="1"/>
            <a:r>
              <a:rPr lang="en-US" dirty="0"/>
              <a:t>Tick rate is available at hardware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Holdover</a:t>
            </a:r>
          </a:p>
          <a:p>
            <a:pPr lvl="1"/>
            <a:r>
              <a:rPr lang="en-US" dirty="0"/>
              <a:t>Removes long-term stability requirements on oscillator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9841D-8B39-4706-BDAF-EF82C915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Use Is a Stable Frequency?</a:t>
            </a:r>
          </a:p>
        </p:txBody>
      </p:sp>
      <p:pic>
        <p:nvPicPr>
          <p:cNvPr id="1028" name="Picture 4" descr="Rubber Stamp Royalty Free Vector Clip Art Illustration - Rubber Stamp  Clipart - 473x480 PNG Download - PNGkit">
            <a:extLst>
              <a:ext uri="{FF2B5EF4-FFF2-40B4-BE49-F238E27FC236}">
                <a16:creationId xmlns:a16="http://schemas.microsoft.com/office/drawing/2014/main" id="{EA9B0B9A-F949-454E-9A8B-00C144C8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1136374"/>
            <a:ext cx="1973443" cy="13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ng-Term Traffic Scheduling Based on Stacked Bidirectional Recurrent  Neural Networks in Inter-Datacenter Optical Networks">
            <a:extLst>
              <a:ext uri="{FF2B5EF4-FFF2-40B4-BE49-F238E27FC236}">
                <a16:creationId xmlns:a16="http://schemas.microsoft.com/office/drawing/2014/main" id="{A4C40619-03FD-4B0A-ABD0-38A2169CE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152" y="2755302"/>
            <a:ext cx="2039161" cy="77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ansparent Melting Clock Clipart - Salvador Dali Clocks, HD Png Download -  vhv">
            <a:extLst>
              <a:ext uri="{FF2B5EF4-FFF2-40B4-BE49-F238E27FC236}">
                <a16:creationId xmlns:a16="http://schemas.microsoft.com/office/drawing/2014/main" id="{9DFAE50D-216F-4754-A369-D8C4F7F2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20" y="3799602"/>
            <a:ext cx="1243224" cy="10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re Stripper Scissors Electrical Cable Blade - Cut Wire Png Transparent,  Png Download - kindpng">
            <a:extLst>
              <a:ext uri="{FF2B5EF4-FFF2-40B4-BE49-F238E27FC236}">
                <a16:creationId xmlns:a16="http://schemas.microsoft.com/office/drawing/2014/main" id="{7EE686E0-6725-4EFA-992F-AE9DF067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179" y="5140693"/>
            <a:ext cx="1483105" cy="12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8695B-D427-4914-ACD8-66BF963E777D}"/>
              </a:ext>
            </a:extLst>
          </p:cNvPr>
          <p:cNvSpPr/>
          <p:nvPr/>
        </p:nvSpPr>
        <p:spPr>
          <a:xfrm>
            <a:off x="309812" y="1088081"/>
            <a:ext cx="11067501" cy="14443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B14C6-61E7-40D6-8DDB-A7D1B162D228}"/>
              </a:ext>
            </a:extLst>
          </p:cNvPr>
          <p:cNvSpPr txBox="1"/>
          <p:nvPr/>
        </p:nvSpPr>
        <p:spPr>
          <a:xfrm>
            <a:off x="2970212" y="1214336"/>
            <a:ext cx="5181600" cy="990600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Effect will be minimal (&lt;50 ns)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Can be ignored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950A5-A9A8-4A27-B610-547E6BB9848A}"/>
              </a:ext>
            </a:extLst>
          </p:cNvPr>
          <p:cNvSpPr/>
          <p:nvPr/>
        </p:nvSpPr>
        <p:spPr>
          <a:xfrm>
            <a:off x="190270" y="2442694"/>
            <a:ext cx="11306585" cy="135690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AC02B-C603-40B6-BE57-B8A239F62D10}"/>
              </a:ext>
            </a:extLst>
          </p:cNvPr>
          <p:cNvSpPr txBox="1"/>
          <p:nvPr/>
        </p:nvSpPr>
        <p:spPr>
          <a:xfrm>
            <a:off x="2970212" y="2646546"/>
            <a:ext cx="5181600" cy="990600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Cost saving for equipment vendor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But would restrict usage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B83062-ABDF-41A2-A625-BF8D33E06F3F}"/>
              </a:ext>
            </a:extLst>
          </p:cNvPr>
          <p:cNvSpPr/>
          <p:nvPr/>
        </p:nvSpPr>
        <p:spPr>
          <a:xfrm>
            <a:off x="458430" y="3703018"/>
            <a:ext cx="10817582" cy="265002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018B3-4DC0-4361-A274-FE9A9828A9A1}"/>
              </a:ext>
            </a:extLst>
          </p:cNvPr>
          <p:cNvSpPr txBox="1"/>
          <p:nvPr/>
        </p:nvSpPr>
        <p:spPr>
          <a:xfrm>
            <a:off x="3017776" y="4954459"/>
            <a:ext cx="5181600" cy="416048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Concentrate on benefit of these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77705EF-87BA-4EB0-B15C-90B2EA3CA7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8812" y="6575426"/>
            <a:ext cx="5715000" cy="365125"/>
          </a:xfrm>
        </p:spPr>
        <p:txBody>
          <a:bodyPr/>
          <a:lstStyle/>
          <a:p>
            <a:r>
              <a:rPr lang="en-US" dirty="0"/>
              <a:t>© 2021 Skyworks Solutions Inc.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3199032-49A8-4BFA-B18E-5EA1B6538F52}"/>
              </a:ext>
            </a:extLst>
          </p:cNvPr>
          <p:cNvSpPr txBox="1">
            <a:spLocks/>
          </p:cNvSpPr>
          <p:nvPr/>
        </p:nvSpPr>
        <p:spPr>
          <a:xfrm>
            <a:off x="8951168" y="6574608"/>
            <a:ext cx="2742486" cy="365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A7BD92-6AE5-CF43-B276-274952F2BFB4}" type="slidenum">
              <a:rPr lang="en-US" sz="1000"/>
              <a:pPr algn="r"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1870343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 Setup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9141359" y="5260785"/>
            <a:ext cx="455424" cy="457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237114" y="4158611"/>
            <a:ext cx="42660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7D4565-52AD-4AFB-A7A1-AE9F0ED2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29" y="2241077"/>
            <a:ext cx="3953413" cy="29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C71D0175-5B0A-42A6-B21F-A66D0A339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227939"/>
            <a:ext cx="5666498" cy="313074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D943837-AD87-464F-BB8E-E9B5034283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98812" y="6575426"/>
            <a:ext cx="5715000" cy="365125"/>
          </a:xfrm>
        </p:spPr>
        <p:txBody>
          <a:bodyPr/>
          <a:lstStyle/>
          <a:p>
            <a:r>
              <a:rPr lang="en-US" dirty="0"/>
              <a:t>© 2021 Skyworks Solutions Inc.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DE8ABA-3CD9-4469-983B-E2A74649E338}"/>
              </a:ext>
            </a:extLst>
          </p:cNvPr>
          <p:cNvSpPr/>
          <p:nvPr/>
        </p:nvSpPr>
        <p:spPr>
          <a:xfrm>
            <a:off x="685622" y="2057400"/>
            <a:ext cx="5865990" cy="1600200"/>
          </a:xfrm>
          <a:prstGeom prst="rect">
            <a:avLst/>
          </a:prstGeom>
          <a:solidFill>
            <a:srgbClr val="E6F0D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A13D00-240F-4ADB-9659-BF19B399BC32}"/>
              </a:ext>
            </a:extLst>
          </p:cNvPr>
          <p:cNvSpPr/>
          <p:nvPr/>
        </p:nvSpPr>
        <p:spPr>
          <a:xfrm>
            <a:off x="740737" y="3786987"/>
            <a:ext cx="2686675" cy="1600200"/>
          </a:xfrm>
          <a:prstGeom prst="rect">
            <a:avLst/>
          </a:prstGeom>
          <a:solidFill>
            <a:schemeClr val="accent3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AEA7C-817C-44AE-A7AE-C7816760E6E8}"/>
              </a:ext>
            </a:extLst>
          </p:cNvPr>
          <p:cNvSpPr/>
          <p:nvPr/>
        </p:nvSpPr>
        <p:spPr>
          <a:xfrm>
            <a:off x="4799496" y="3766819"/>
            <a:ext cx="1752116" cy="1600200"/>
          </a:xfrm>
          <a:prstGeom prst="rect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 anchorCtr="0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2A385-3DBC-4280-A5FC-330E1C6472B1}"/>
              </a:ext>
            </a:extLst>
          </p:cNvPr>
          <p:cNvSpPr txBox="1"/>
          <p:nvPr/>
        </p:nvSpPr>
        <p:spPr>
          <a:xfrm>
            <a:off x="1751012" y="2577385"/>
            <a:ext cx="4038600" cy="716382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b="1" dirty="0" err="1"/>
              <a:t>Calnex</a:t>
            </a:r>
            <a:r>
              <a:rPr lang="en-US" b="1" dirty="0"/>
              <a:t> Paragon Neo – Master, Impairment Generation &amp; Measurement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7E95C2-D28B-474A-A51F-1C25C6FA195F}"/>
              </a:ext>
            </a:extLst>
          </p:cNvPr>
          <p:cNvSpPr txBox="1"/>
          <p:nvPr/>
        </p:nvSpPr>
        <p:spPr>
          <a:xfrm>
            <a:off x="1058397" y="4158611"/>
            <a:ext cx="1988015" cy="924198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pPr algn="ctr"/>
            <a:r>
              <a:rPr lang="en-US" b="1" dirty="0"/>
              <a:t>Boundary Clock to Allow </a:t>
            </a:r>
            <a:r>
              <a:rPr lang="en-US" b="1" dirty="0" err="1"/>
              <a:t>SyncE</a:t>
            </a:r>
            <a:r>
              <a:rPr lang="en-US" b="1" dirty="0"/>
              <a:t> Flow Control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854B39-4E56-4784-B8A1-967B2219DAF5}"/>
              </a:ext>
            </a:extLst>
          </p:cNvPr>
          <p:cNvSpPr txBox="1"/>
          <p:nvPr/>
        </p:nvSpPr>
        <p:spPr>
          <a:xfrm>
            <a:off x="5342500" y="4320793"/>
            <a:ext cx="776427" cy="492251"/>
          </a:xfrm>
          <a:prstGeom prst="rect">
            <a:avLst/>
          </a:prstGeom>
          <a:noFill/>
        </p:spPr>
        <p:txBody>
          <a:bodyPr wrap="square" lIns="45720" rIns="45720" rtlCol="0">
            <a:noAutofit/>
          </a:bodyPr>
          <a:lstStyle/>
          <a:p>
            <a:r>
              <a:rPr lang="en-US" b="1" dirty="0"/>
              <a:t>Slave</a:t>
            </a:r>
          </a:p>
        </p:txBody>
      </p:sp>
    </p:spTree>
    <p:extLst>
      <p:ext uri="{BB962C8B-B14F-4D97-AF65-F5344CB8AC3E}">
        <p14:creationId xmlns:p14="http://schemas.microsoft.com/office/powerpoint/2010/main" val="41299120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5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Skyworks PPT Update_Template AB v5_Updated2">
  <a:themeElements>
    <a:clrScheme name="Skyworks Template 12-9-15">
      <a:dk1>
        <a:srgbClr val="004985"/>
      </a:dk1>
      <a:lt1>
        <a:srgbClr val="FFFFFF"/>
      </a:lt1>
      <a:dk2>
        <a:srgbClr val="000000"/>
      </a:dk2>
      <a:lt2>
        <a:srgbClr val="FFFFFF"/>
      </a:lt2>
      <a:accent1>
        <a:srgbClr val="004985"/>
      </a:accent1>
      <a:accent2>
        <a:srgbClr val="E17D00"/>
      </a:accent2>
      <a:accent3>
        <a:srgbClr val="61279E"/>
      </a:accent3>
      <a:accent4>
        <a:srgbClr val="84B559"/>
      </a:accent4>
      <a:accent5>
        <a:srgbClr val="457A7C"/>
      </a:accent5>
      <a:accent6>
        <a:srgbClr val="802629"/>
      </a:accent6>
      <a:hlink>
        <a:srgbClr val="2C88B5"/>
      </a:hlink>
      <a:folHlink>
        <a:srgbClr val="BBE4F1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lIns="45720" rIns="45720" rtlCol="0" anchor="t" anchorCtr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45720" rIns="45720" rtlCol="0">
        <a:no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466E2720BB94AA6D1BDB8D8E41135" ma:contentTypeVersion="11" ma:contentTypeDescription="Create a new document." ma:contentTypeScope="" ma:versionID="0bdefeb9b1c32014f81a7814b2c65e37">
  <xsd:schema xmlns:xsd="http://www.w3.org/2001/XMLSchema" xmlns:xs="http://www.w3.org/2001/XMLSchema" xmlns:p="http://schemas.microsoft.com/office/2006/metadata/properties" xmlns:ns1="http://schemas.microsoft.com/sharepoint/v3" xmlns:ns2="ef6e011e-d913-4593-b639-d8e09c02c3f0" targetNamespace="http://schemas.microsoft.com/office/2006/metadata/properties" ma:root="true" ma:fieldsID="79ed9c11d489408240ecd696529ea478" ns1:_="" ns2:_="">
    <xsd:import namespace="http://schemas.microsoft.com/sharepoint/v3"/>
    <xsd:import namespace="ef6e011e-d913-4593-b639-d8e09c02c3f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e011e-d913-4593-b639-d8e09c02c3f0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405942917a6be9e1172e0656acf6ab72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20f6a91d499c9f74d0f037bd7918a3d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b7f0cb-be99-4337-aa5a-2f6635b23449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ee91c3-4649-4f42-8140-e7c77de52b7c">
      <Terms xmlns="http://schemas.microsoft.com/office/infopath/2007/PartnerControls"/>
    </lcf76f155ced4ddcb4097134ff3c332f>
    <TaxCatchAll xmlns="81d63505-b61b-4818-b7ff-9738316364c7" xsi:nil="true"/>
  </documentManagement>
</p:properties>
</file>

<file path=customXml/itemProps1.xml><?xml version="1.0" encoding="utf-8"?>
<ds:datastoreItem xmlns:ds="http://schemas.openxmlformats.org/officeDocument/2006/customXml" ds:itemID="{9AE4A797-FD81-4846-8079-EA368503C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f6e011e-d913-4593-b639-d8e09c02c3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08D4B2-8914-49B2-BBA1-A2C40DCB789D}"/>
</file>

<file path=customXml/itemProps3.xml><?xml version="1.0" encoding="utf-8"?>
<ds:datastoreItem xmlns:ds="http://schemas.openxmlformats.org/officeDocument/2006/customXml" ds:itemID="{DF3F10CA-4E28-4992-BA8C-D77125F13ED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FC1AC54-11A0-4D7C-8B31-6A9A0B203C41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ef6e011e-d913-4593-b639-d8e09c02c3f0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731</Words>
  <Application>Microsoft Office PowerPoint</Application>
  <PresentationFormat>Custom</PresentationFormat>
  <Paragraphs>188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Symbol</vt:lpstr>
      <vt:lpstr>Wingdings</vt:lpstr>
      <vt:lpstr>Skyworks PPT Update_Template AB v5_Updated2</vt:lpstr>
      <vt:lpstr>The Value of Physical Layer Clocking for IEEE 1588 Partial Timing Support</vt:lpstr>
      <vt:lpstr>Full &amp; Partial Timing Support</vt:lpstr>
      <vt:lpstr>Flavors of Frequency Assist</vt:lpstr>
      <vt:lpstr>Non-Congruent Examples</vt:lpstr>
      <vt:lpstr>What Use Is a Stable Frequency?</vt:lpstr>
      <vt:lpstr>What Use Is a Stable Frequency?</vt:lpstr>
      <vt:lpstr>What Use Is a Stable Frequency?</vt:lpstr>
      <vt:lpstr>What Use Is a Stable Frequency?</vt:lpstr>
      <vt:lpstr>The Test Setup</vt:lpstr>
      <vt:lpstr>Servo Performance Measurements</vt:lpstr>
      <vt:lpstr>Holdover Measurements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AccuTime 1588 SW APTS Testing With SyncE</dc:title>
  <dc:creator>Srini Venkataraman</dc:creator>
  <cp:lastModifiedBy>David Spencer</cp:lastModifiedBy>
  <cp:revision>12</cp:revision>
  <dcterms:created xsi:type="dcterms:W3CDTF">2021-08-18T00:23:17Z</dcterms:created>
  <dcterms:modified xsi:type="dcterms:W3CDTF">2021-10-29T18:12:37Z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0x0101003206D1CEEB57844BBDE672B7600EB56A</vt:lpwstr>
  </property>
</Properties>
</file>